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2"/>
  </p:notesMasterIdLst>
  <p:sldIdLst>
    <p:sldId id="256" r:id="rId2"/>
    <p:sldId id="257" r:id="rId3"/>
    <p:sldId id="258" r:id="rId4"/>
    <p:sldId id="276" r:id="rId5"/>
    <p:sldId id="279" r:id="rId6"/>
    <p:sldId id="274" r:id="rId7"/>
    <p:sldId id="261" r:id="rId8"/>
    <p:sldId id="263" r:id="rId9"/>
    <p:sldId id="275" r:id="rId10"/>
    <p:sldId id="278" r:id="rId11"/>
    <p:sldId id="262" r:id="rId12"/>
    <p:sldId id="264" r:id="rId13"/>
    <p:sldId id="266" r:id="rId14"/>
    <p:sldId id="268" r:id="rId15"/>
    <p:sldId id="269" r:id="rId16"/>
    <p:sldId id="265" r:id="rId17"/>
    <p:sldId id="277" r:id="rId18"/>
    <p:sldId id="273" r:id="rId19"/>
    <p:sldId id="280" r:id="rId20"/>
    <p:sldId id="267"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5D5928-ECC7-483D-9A95-C0CD4C85FE98}">
          <p14:sldIdLst>
            <p14:sldId id="256"/>
            <p14:sldId id="257"/>
            <p14:sldId id="258"/>
            <p14:sldId id="276"/>
            <p14:sldId id="279"/>
            <p14:sldId id="274"/>
            <p14:sldId id="261"/>
            <p14:sldId id="263"/>
            <p14:sldId id="275"/>
            <p14:sldId id="278"/>
            <p14:sldId id="262"/>
            <p14:sldId id="264"/>
            <p14:sldId id="266"/>
            <p14:sldId id="268"/>
            <p14:sldId id="269"/>
            <p14:sldId id="265"/>
            <p14:sldId id="277"/>
            <p14:sldId id="273"/>
            <p14:sldId id="280"/>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p:cViewPr varScale="1">
        <p:scale>
          <a:sx n="114" d="100"/>
          <a:sy n="114" d="100"/>
        </p:scale>
        <p:origin x="15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912176419124079"/>
          <c:y val="9.8359785747784659E-2"/>
          <c:w val="0.74340962894344087"/>
          <c:h val="0.60554252937820086"/>
        </c:manualLayout>
      </c:layout>
      <c:barChart>
        <c:barDir val="col"/>
        <c:grouping val="clustered"/>
        <c:varyColors val="0"/>
        <c:ser>
          <c:idx val="0"/>
          <c:order val="0"/>
          <c:tx>
            <c:strRef>
              <c:f>Sheet1!$B$1</c:f>
              <c:strCache>
                <c:ptCount val="1"/>
                <c:pt idx="0">
                  <c:v>2022 Pavilion Rentals</c:v>
                </c:pt>
              </c:strCache>
            </c:strRef>
          </c:tx>
          <c:spPr>
            <a:solidFill>
              <a:schemeClr val="accent1">
                <a:tint val="65000"/>
              </a:schemeClr>
            </a:solidFill>
            <a:ln>
              <a:noFill/>
            </a:ln>
            <a:effectLst/>
          </c:spPr>
          <c:invertIfNegative val="0"/>
          <c:dLbls>
            <c:dLbl>
              <c:idx val="1"/>
              <c:layout>
                <c:manualLayout>
                  <c:x val="-8.1699346405228763E-3"/>
                  <c:y val="-6.26959247648902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32-4FA6-B631-241791A3C91F}"/>
                </c:ext>
              </c:extLst>
            </c:dLbl>
            <c:dLbl>
              <c:idx val="4"/>
              <c:layout>
                <c:manualLayout>
                  <c:x val="-4.9019607843137254E-3"/>
                  <c:y val="-6.8965517241379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6E-4328-9412-AA90E13A9892}"/>
                </c:ext>
              </c:extLst>
            </c:dLbl>
            <c:dLbl>
              <c:idx val="5"/>
              <c:layout>
                <c:manualLayout>
                  <c:x val="-9.8039215686274508E-3"/>
                  <c:y val="-0.103448275862069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55F-4119-912D-94CCCA4076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Reuter</c:v>
                </c:pt>
                <c:pt idx="1">
                  <c:v>South Rotary</c:v>
                </c:pt>
                <c:pt idx="2">
                  <c:v>River Barn</c:v>
                </c:pt>
                <c:pt idx="3">
                  <c:v>Lemke</c:v>
                </c:pt>
                <c:pt idx="4">
                  <c:v>Gazebo</c:v>
                </c:pt>
                <c:pt idx="5">
                  <c:v>Non-Resident</c:v>
                </c:pt>
              </c:strCache>
            </c:strRef>
          </c:cat>
          <c:val>
            <c:numRef>
              <c:f>Sheet1!$B$2:$B$7</c:f>
              <c:numCache>
                <c:formatCode>"$"#,##0</c:formatCode>
                <c:ptCount val="6"/>
                <c:pt idx="0">
                  <c:v>14532.77</c:v>
                </c:pt>
                <c:pt idx="1">
                  <c:v>4984.9799999999996</c:v>
                </c:pt>
                <c:pt idx="2">
                  <c:v>8519.2099999999991</c:v>
                </c:pt>
                <c:pt idx="3">
                  <c:v>949.5</c:v>
                </c:pt>
                <c:pt idx="4">
                  <c:v>500</c:v>
                </c:pt>
                <c:pt idx="5">
                  <c:v>1477</c:v>
                </c:pt>
              </c:numCache>
            </c:numRef>
          </c:val>
          <c:extLst>
            <c:ext xmlns:c16="http://schemas.microsoft.com/office/drawing/2014/chart" uri="{C3380CC4-5D6E-409C-BE32-E72D297353CC}">
              <c16:uniqueId val="{00000000-A924-4F77-9F2A-B203BFDC1E2A}"/>
            </c:ext>
          </c:extLst>
        </c:ser>
        <c:ser>
          <c:idx val="1"/>
          <c:order val="1"/>
          <c:tx>
            <c:strRef>
              <c:f>Sheet1!$C$1</c:f>
              <c:strCache>
                <c:ptCount val="1"/>
                <c:pt idx="0">
                  <c:v>2021 Pavilion Rentals</c:v>
                </c:pt>
              </c:strCache>
            </c:strRef>
          </c:tx>
          <c:spPr>
            <a:solidFill>
              <a:schemeClr val="accent1"/>
            </a:solidFill>
            <a:ln>
              <a:noFill/>
            </a:ln>
            <a:effectLst/>
          </c:spPr>
          <c:invertIfNegative val="0"/>
          <c:dPt>
            <c:idx val="0"/>
            <c:invertIfNegative val="0"/>
            <c:bubble3D val="0"/>
            <c:spPr>
              <a:solidFill>
                <a:schemeClr val="accent1">
                  <a:shade val="76000"/>
                </a:schemeClr>
              </a:solidFill>
              <a:ln>
                <a:noFill/>
              </a:ln>
              <a:effectLst/>
            </c:spPr>
            <c:extLst>
              <c:ext xmlns:c16="http://schemas.microsoft.com/office/drawing/2014/chart" uri="{C3380CC4-5D6E-409C-BE32-E72D297353CC}">
                <c16:uniqueId val="{00000001-C55F-4119-912D-94CCCA4076DF}"/>
              </c:ext>
            </c:extLst>
          </c:dPt>
          <c:dPt>
            <c:idx val="1"/>
            <c:invertIfNegative val="0"/>
            <c:bubble3D val="0"/>
            <c:spPr>
              <a:solidFill>
                <a:schemeClr val="accent1">
                  <a:shade val="76000"/>
                </a:schemeClr>
              </a:solidFill>
              <a:ln>
                <a:noFill/>
              </a:ln>
              <a:effectLst/>
            </c:spPr>
            <c:extLst>
              <c:ext xmlns:c16="http://schemas.microsoft.com/office/drawing/2014/chart" uri="{C3380CC4-5D6E-409C-BE32-E72D297353CC}">
                <c16:uniqueId val="{00000003-C55F-4119-912D-94CCCA4076DF}"/>
              </c:ext>
            </c:extLst>
          </c:dPt>
          <c:dPt>
            <c:idx val="2"/>
            <c:invertIfNegative val="0"/>
            <c:bubble3D val="0"/>
            <c:spPr>
              <a:solidFill>
                <a:schemeClr val="accent1">
                  <a:shade val="76000"/>
                </a:schemeClr>
              </a:solidFill>
              <a:ln>
                <a:noFill/>
              </a:ln>
              <a:effectLst/>
            </c:spPr>
            <c:extLst>
              <c:ext xmlns:c16="http://schemas.microsoft.com/office/drawing/2014/chart" uri="{C3380CC4-5D6E-409C-BE32-E72D297353CC}">
                <c16:uniqueId val="{00000005-C55F-4119-912D-94CCCA4076DF}"/>
              </c:ext>
            </c:extLst>
          </c:dPt>
          <c:dPt>
            <c:idx val="3"/>
            <c:invertIfNegative val="0"/>
            <c:bubble3D val="0"/>
            <c:spPr>
              <a:solidFill>
                <a:schemeClr val="accent1">
                  <a:shade val="76000"/>
                </a:schemeClr>
              </a:solidFill>
              <a:ln>
                <a:noFill/>
              </a:ln>
              <a:effectLst/>
            </c:spPr>
            <c:extLst>
              <c:ext xmlns:c16="http://schemas.microsoft.com/office/drawing/2014/chart" uri="{C3380CC4-5D6E-409C-BE32-E72D297353CC}">
                <c16:uniqueId val="{00000007-E65B-4731-A91D-81440FA3CA86}"/>
              </c:ext>
            </c:extLst>
          </c:dPt>
          <c:dPt>
            <c:idx val="4"/>
            <c:invertIfNegative val="0"/>
            <c:bubble3D val="0"/>
            <c:spPr>
              <a:solidFill>
                <a:schemeClr val="accent1">
                  <a:shade val="76000"/>
                </a:schemeClr>
              </a:solidFill>
              <a:ln>
                <a:noFill/>
              </a:ln>
              <a:effectLst/>
            </c:spPr>
            <c:extLst>
              <c:ext xmlns:c16="http://schemas.microsoft.com/office/drawing/2014/chart" uri="{C3380CC4-5D6E-409C-BE32-E72D297353CC}">
                <c16:uniqueId val="{00000009-E65B-4731-A91D-81440FA3CA86}"/>
              </c:ext>
            </c:extLst>
          </c:dPt>
          <c:dPt>
            <c:idx val="5"/>
            <c:invertIfNegative val="0"/>
            <c:bubble3D val="0"/>
            <c:spPr>
              <a:solidFill>
                <a:schemeClr val="accent1">
                  <a:shade val="76000"/>
                </a:schemeClr>
              </a:solidFill>
              <a:ln>
                <a:noFill/>
              </a:ln>
              <a:effectLst/>
            </c:spPr>
            <c:extLst>
              <c:ext xmlns:c16="http://schemas.microsoft.com/office/drawing/2014/chart" uri="{C3380CC4-5D6E-409C-BE32-E72D297353CC}">
                <c16:uniqueId val="{0000000B-C55F-4119-912D-94CCCA4076DF}"/>
              </c:ext>
            </c:extLst>
          </c:dPt>
          <c:dLbls>
            <c:dLbl>
              <c:idx val="0"/>
              <c:layout>
                <c:manualLayout>
                  <c:x val="3.4313725490196081E-2"/>
                  <c:y val="-2.873530023126769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5F-4119-912D-94CCCA4076DF}"/>
                </c:ext>
              </c:extLst>
            </c:dLbl>
            <c:dLbl>
              <c:idx val="1"/>
              <c:layout>
                <c:manualLayout>
                  <c:x val="1.6339869281045753E-2"/>
                  <c:y val="-1.56739811912226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5F-4119-912D-94CCCA4076DF}"/>
                </c:ext>
              </c:extLst>
            </c:dLbl>
            <c:dLbl>
              <c:idx val="2"/>
              <c:layout>
                <c:manualLayout>
                  <c:x val="1.9607843137254902E-2"/>
                  <c:y val="-6.2695924764890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5F-4119-912D-94CCCA4076DF}"/>
                </c:ext>
              </c:extLst>
            </c:dLbl>
            <c:dLbl>
              <c:idx val="3"/>
              <c:layout>
                <c:manualLayout>
                  <c:x val="3.2679738562091504E-3"/>
                  <c:y val="-3.76175548589341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5B-4731-A91D-81440FA3CA86}"/>
                </c:ext>
              </c:extLst>
            </c:dLbl>
            <c:dLbl>
              <c:idx val="4"/>
              <c:layout>
                <c:manualLayout>
                  <c:x val="0"/>
                  <c:y val="-5.95611285266458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65B-4731-A91D-81440FA3CA86}"/>
                </c:ext>
              </c:extLst>
            </c:dLbl>
            <c:dLbl>
              <c:idx val="5"/>
              <c:layout>
                <c:manualLayout>
                  <c:x val="-4.9019607843137254E-3"/>
                  <c:y val="-5.64263322884012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55F-4119-912D-94CCCA4076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Reuter</c:v>
                </c:pt>
                <c:pt idx="1">
                  <c:v>South Rotary</c:v>
                </c:pt>
                <c:pt idx="2">
                  <c:v>River Barn</c:v>
                </c:pt>
                <c:pt idx="3">
                  <c:v>Lemke</c:v>
                </c:pt>
                <c:pt idx="4">
                  <c:v>Gazebo</c:v>
                </c:pt>
                <c:pt idx="5">
                  <c:v>Non-Resident</c:v>
                </c:pt>
              </c:strCache>
            </c:strRef>
          </c:cat>
          <c:val>
            <c:numRef>
              <c:f>Sheet1!$C$2:$C$7</c:f>
              <c:numCache>
                <c:formatCode>"$"#,##0</c:formatCode>
                <c:ptCount val="6"/>
                <c:pt idx="0">
                  <c:v>12602.49</c:v>
                </c:pt>
                <c:pt idx="1">
                  <c:v>4265.3999999999996</c:v>
                </c:pt>
                <c:pt idx="2">
                  <c:v>5165.3999999999996</c:v>
                </c:pt>
                <c:pt idx="3">
                  <c:v>1190.4000000000001</c:v>
                </c:pt>
                <c:pt idx="4">
                  <c:v>2230.8000000000002</c:v>
                </c:pt>
                <c:pt idx="5">
                  <c:v>900</c:v>
                </c:pt>
              </c:numCache>
            </c:numRef>
          </c:val>
          <c:extLst>
            <c:ext xmlns:c16="http://schemas.microsoft.com/office/drawing/2014/chart" uri="{C3380CC4-5D6E-409C-BE32-E72D297353CC}">
              <c16:uniqueId val="{0000000C-5075-4B73-8640-25B95A30AA6E}"/>
            </c:ext>
          </c:extLst>
        </c:ser>
        <c:ser>
          <c:idx val="2"/>
          <c:order val="2"/>
          <c:tx>
            <c:strRef>
              <c:f>Sheet1!$D$1</c:f>
              <c:strCache>
                <c:ptCount val="1"/>
                <c:pt idx="0">
                  <c:v>2020 Pavilion Rentals</c:v>
                </c:pt>
              </c:strCache>
            </c:strRef>
          </c:tx>
          <c:spPr>
            <a:solidFill>
              <a:schemeClr val="accent1">
                <a:shade val="65000"/>
              </a:schemeClr>
            </a:solidFill>
            <a:ln>
              <a:noFill/>
            </a:ln>
            <a:effectLst/>
          </c:spPr>
          <c:invertIfNegative val="0"/>
          <c:dLbls>
            <c:dLbl>
              <c:idx val="0"/>
              <c:layout>
                <c:manualLayout>
                  <c:x val="1.7973856209150266E-2"/>
                  <c:y val="-5.747060046253539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790-4660-A011-C53AB5B73D1A}"/>
                </c:ext>
              </c:extLst>
            </c:dLbl>
            <c:dLbl>
              <c:idx val="2"/>
              <c:layout>
                <c:manualLayout>
                  <c:x val="1.6339869281045753E-2"/>
                  <c:y val="3.1347962382445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790-4660-A011-C53AB5B73D1A}"/>
                </c:ext>
              </c:extLst>
            </c:dLbl>
            <c:dLbl>
              <c:idx val="4"/>
              <c:layout>
                <c:manualLayout>
                  <c:x val="1.307189542483648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790-4660-A011-C53AB5B73D1A}"/>
                </c:ext>
              </c:extLst>
            </c:dLbl>
            <c:dLbl>
              <c:idx val="5"/>
              <c:layout>
                <c:manualLayout>
                  <c:x val="1.1437908496732025E-2"/>
                  <c:y val="1.149412009250707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790-4660-A011-C53AB5B73D1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Reuter</c:v>
                </c:pt>
                <c:pt idx="1">
                  <c:v>South Rotary</c:v>
                </c:pt>
                <c:pt idx="2">
                  <c:v>River Barn</c:v>
                </c:pt>
                <c:pt idx="3">
                  <c:v>Lemke</c:v>
                </c:pt>
                <c:pt idx="4">
                  <c:v>Gazebo</c:v>
                </c:pt>
                <c:pt idx="5">
                  <c:v>Non-Resident</c:v>
                </c:pt>
              </c:strCache>
            </c:strRef>
          </c:cat>
          <c:val>
            <c:numRef>
              <c:f>Sheet1!$D$2:$D$7</c:f>
              <c:numCache>
                <c:formatCode>"$"#,##0</c:formatCode>
                <c:ptCount val="6"/>
                <c:pt idx="0">
                  <c:v>3300</c:v>
                </c:pt>
                <c:pt idx="1">
                  <c:v>2025</c:v>
                </c:pt>
                <c:pt idx="2">
                  <c:v>1625</c:v>
                </c:pt>
                <c:pt idx="3">
                  <c:v>0</c:v>
                </c:pt>
                <c:pt idx="4">
                  <c:v>425</c:v>
                </c:pt>
                <c:pt idx="5">
                  <c:v>425</c:v>
                </c:pt>
              </c:numCache>
            </c:numRef>
          </c:val>
          <c:extLst>
            <c:ext xmlns:c16="http://schemas.microsoft.com/office/drawing/2014/chart" uri="{C3380CC4-5D6E-409C-BE32-E72D297353CC}">
              <c16:uniqueId val="{0000000D-4B6E-4328-9412-AA90E13A9892}"/>
            </c:ext>
          </c:extLst>
        </c:ser>
        <c:dLbls>
          <c:dLblPos val="outEnd"/>
          <c:showLegendKey val="0"/>
          <c:showVal val="1"/>
          <c:showCatName val="0"/>
          <c:showSerName val="0"/>
          <c:showPercent val="0"/>
          <c:showBubbleSize val="0"/>
        </c:dLbls>
        <c:gapWidth val="219"/>
        <c:overlap val="-27"/>
        <c:axId val="1872844991"/>
        <c:axId val="1904227999"/>
      </c:barChart>
      <c:catAx>
        <c:axId val="187284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4227999"/>
        <c:crosses val="autoZero"/>
        <c:auto val="1"/>
        <c:lblAlgn val="ctr"/>
        <c:lblOffset val="100"/>
        <c:noMultiLvlLbl val="0"/>
      </c:catAx>
      <c:valAx>
        <c:axId val="190422799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284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908464566929132E-2"/>
          <c:y val="0.14700599792334076"/>
          <c:w val="0.81718339895013126"/>
          <c:h val="0.75554936069775269"/>
        </c:manualLayout>
      </c:layout>
      <c:pieChart>
        <c:varyColors val="1"/>
        <c:ser>
          <c:idx val="0"/>
          <c:order val="0"/>
          <c:tx>
            <c:strRef>
              <c:f>Sheet1!$A$1</c:f>
              <c:strCache>
                <c:ptCount val="1"/>
                <c:pt idx="0">
                  <c:v>2022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AE2-43A4-AD6A-1C0A67F62A9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AE2-43A4-AD6A-1C0A67F62A9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AE2-43A4-AD6A-1C0A67F62A9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AE2-43A4-AD6A-1C0A67F62A90}"/>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1AE2-43A4-AD6A-1C0A67F62A90}"/>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1AE2-43A4-AD6A-1C0A67F62A9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Sheet1!$A$2:$A$7</c:f>
              <c:numCache>
                <c:formatCode>General</c:formatCode>
                <c:ptCount val="6"/>
                <c:pt idx="0">
                  <c:v>29</c:v>
                </c:pt>
                <c:pt idx="1">
                  <c:v>21</c:v>
                </c:pt>
                <c:pt idx="2">
                  <c:v>17</c:v>
                </c:pt>
                <c:pt idx="3">
                  <c:v>6</c:v>
                </c:pt>
                <c:pt idx="4">
                  <c:v>5</c:v>
                </c:pt>
                <c:pt idx="5">
                  <c:v>11</c:v>
                </c:pt>
              </c:numCache>
            </c:numRef>
          </c:val>
          <c:extLst>
            <c:ext xmlns:c16="http://schemas.microsoft.com/office/drawing/2014/chart" uri="{C3380CC4-5D6E-409C-BE32-E72D297353CC}">
              <c16:uniqueId val="{00000000-1253-46B7-8CF8-6CA413DA0EDC}"/>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2020</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5FB-4EB3-B51E-97589083210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5FB-4EB3-B51E-97589083210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5FB-4EB3-B51E-97589083210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5FB-4EB3-B51E-97589083210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5FB-4EB3-B51E-97589083210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25FB-4EB3-B51E-97589083210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North Reuter</c:v>
                </c:pt>
                <c:pt idx="1">
                  <c:v>South Rotary </c:v>
                </c:pt>
                <c:pt idx="2">
                  <c:v>River Barn</c:v>
                </c:pt>
                <c:pt idx="3">
                  <c:v>Lemke</c:v>
                </c:pt>
                <c:pt idx="4">
                  <c:v>Gazebo</c:v>
                </c:pt>
                <c:pt idx="5">
                  <c:v>Non-Resident</c:v>
                </c:pt>
              </c:strCache>
            </c:strRef>
          </c:cat>
          <c:val>
            <c:numRef>
              <c:f>Sheet1!$B$2:$B$7</c:f>
              <c:numCache>
                <c:formatCode>General</c:formatCode>
                <c:ptCount val="6"/>
                <c:pt idx="0">
                  <c:v>8</c:v>
                </c:pt>
                <c:pt idx="1">
                  <c:v>17</c:v>
                </c:pt>
                <c:pt idx="2">
                  <c:v>7</c:v>
                </c:pt>
                <c:pt idx="3">
                  <c:v>0</c:v>
                </c:pt>
                <c:pt idx="4">
                  <c:v>3</c:v>
                </c:pt>
                <c:pt idx="5">
                  <c:v>3</c:v>
                </c:pt>
              </c:numCache>
            </c:numRef>
          </c:val>
          <c:extLst>
            <c:ext xmlns:c16="http://schemas.microsoft.com/office/drawing/2014/chart" uri="{C3380CC4-5D6E-409C-BE32-E72D297353CC}">
              <c16:uniqueId val="{00000000-6867-4359-B380-B99D344FCD2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49345844876143"/>
          <c:y val="5.3790500823446448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AFE-4A94-B3FE-8B6236A4A51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AFE-4A94-B3FE-8B6236A4A51E}"/>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AFE-4A94-B3FE-8B6236A4A51E}"/>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AFE-4A94-B3FE-8B6236A4A51E}"/>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AFE-4A94-B3FE-8B6236A4A51E}"/>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3AFE-4A94-B3FE-8B6236A4A51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North Reuter</c:v>
                </c:pt>
                <c:pt idx="1">
                  <c:v>South Rotary</c:v>
                </c:pt>
                <c:pt idx="2">
                  <c:v>River Barn</c:v>
                </c:pt>
                <c:pt idx="3">
                  <c:v>Lemke</c:v>
                </c:pt>
                <c:pt idx="4">
                  <c:v>Gazebo</c:v>
                </c:pt>
                <c:pt idx="5">
                  <c:v>Non-Resident</c:v>
                </c:pt>
              </c:strCache>
            </c:strRef>
          </c:cat>
          <c:val>
            <c:numRef>
              <c:f>Sheet1!$B$2:$B$7</c:f>
              <c:numCache>
                <c:formatCode>General</c:formatCode>
                <c:ptCount val="6"/>
                <c:pt idx="0">
                  <c:v>14</c:v>
                </c:pt>
                <c:pt idx="1">
                  <c:v>27</c:v>
                </c:pt>
                <c:pt idx="2">
                  <c:v>17</c:v>
                </c:pt>
                <c:pt idx="3">
                  <c:v>7</c:v>
                </c:pt>
                <c:pt idx="4">
                  <c:v>4</c:v>
                </c:pt>
                <c:pt idx="5">
                  <c:v>9</c:v>
                </c:pt>
              </c:numCache>
            </c:numRef>
          </c:val>
          <c:extLst>
            <c:ext xmlns:c16="http://schemas.microsoft.com/office/drawing/2014/chart" uri="{C3380CC4-5D6E-409C-BE32-E72D297353CC}">
              <c16:uniqueId val="{00000000-8DD8-4735-BA44-8D8F2E4D514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DA191-7577-40D9-ACB3-472129EAC1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078D34-3A2C-44D9-8445-712BDB449D39}">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Rotary Park Pond - ADA Fishing Pier Installation</a:t>
          </a:r>
          <a:endParaRPr lang="en-US" dirty="0">
            <a:latin typeface="Times New Roman" panose="02020603050405020304" pitchFamily="18" charset="0"/>
            <a:cs typeface="Times New Roman" panose="02020603050405020304" pitchFamily="18" charset="0"/>
          </a:endParaRPr>
        </a:p>
      </dgm:t>
    </dgm:pt>
    <dgm:pt modelId="{D7DD9165-4452-49F0-8BEB-2B2F7912B940}" type="parTrans" cxnId="{382404DC-35CD-4BF7-8FAE-C159375C114B}">
      <dgm:prSet/>
      <dgm:spPr/>
      <dgm:t>
        <a:bodyPr/>
        <a:lstStyle/>
        <a:p>
          <a:endParaRPr lang="en-US"/>
        </a:p>
      </dgm:t>
    </dgm:pt>
    <dgm:pt modelId="{09B6A3AE-81B5-4B41-90B2-A3D2CC55E53B}" type="sibTrans" cxnId="{382404DC-35CD-4BF7-8FAE-C159375C114B}">
      <dgm:prSet/>
      <dgm:spPr/>
      <dgm:t>
        <a:bodyPr/>
        <a:lstStyle/>
        <a:p>
          <a:endParaRPr lang="en-US"/>
        </a:p>
      </dgm:t>
    </dgm:pt>
    <dgm:pt modelId="{7D56157F-5373-4839-9482-34AC114D2015}">
      <dgm:prSet/>
      <dgm:spPr/>
      <dgm:t>
        <a:bodyPr/>
        <a:lstStyle/>
        <a:p>
          <a:pPr>
            <a:lnSpc>
              <a:spcPct val="100000"/>
            </a:lnSpc>
          </a:pPr>
          <a:r>
            <a:rPr lang="en-US" dirty="0">
              <a:latin typeface="Times New Roman" panose="02020603050405020304" pitchFamily="18" charset="0"/>
              <a:cs typeface="Times New Roman" panose="02020603050405020304" pitchFamily="18" charset="0"/>
            </a:rPr>
            <a:t>River Barn Park - AC Installation</a:t>
          </a:r>
        </a:p>
      </dgm:t>
    </dgm:pt>
    <dgm:pt modelId="{C494684F-45C7-4840-9361-8FCE0E7BF6E5}" type="parTrans" cxnId="{17D5FD3E-653E-47F0-A30C-3CA672735554}">
      <dgm:prSet/>
      <dgm:spPr/>
      <dgm:t>
        <a:bodyPr/>
        <a:lstStyle/>
        <a:p>
          <a:endParaRPr lang="en-US"/>
        </a:p>
      </dgm:t>
    </dgm:pt>
    <dgm:pt modelId="{13718E6C-980C-4CBD-A246-F82E039BF8C7}" type="sibTrans" cxnId="{17D5FD3E-653E-47F0-A30C-3CA672735554}">
      <dgm:prSet/>
      <dgm:spPr/>
      <dgm:t>
        <a:bodyPr/>
        <a:lstStyle/>
        <a:p>
          <a:endParaRPr lang="en-US"/>
        </a:p>
      </dgm:t>
    </dgm:pt>
    <dgm:pt modelId="{20070946-B9AA-4E10-813B-72F061902BA0}">
      <dgm:prSet/>
      <dgm:spPr/>
      <dgm:t>
        <a:bodyPr/>
        <a:lstStyle/>
        <a:p>
          <a:pPr>
            <a:lnSpc>
              <a:spcPct val="100000"/>
            </a:lnSpc>
          </a:pPr>
          <a:r>
            <a:rPr lang="en-US" dirty="0">
              <a:latin typeface="Times New Roman" panose="02020603050405020304" pitchFamily="18" charset="0"/>
              <a:cs typeface="Times New Roman" panose="02020603050405020304" pitchFamily="18" charset="0"/>
            </a:rPr>
            <a:t>Lemke Park – Design for Facility</a:t>
          </a:r>
        </a:p>
      </dgm:t>
    </dgm:pt>
    <dgm:pt modelId="{E3C4B506-6DF0-49BE-A51C-B179DADBA9C3}" type="parTrans" cxnId="{D7B2022B-AEAA-444F-8B6E-92516F46D14D}">
      <dgm:prSet/>
      <dgm:spPr/>
      <dgm:t>
        <a:bodyPr/>
        <a:lstStyle/>
        <a:p>
          <a:endParaRPr lang="en-US"/>
        </a:p>
      </dgm:t>
    </dgm:pt>
    <dgm:pt modelId="{A6BF9460-CDF7-4213-80BA-4AF6B3288C9D}" type="sibTrans" cxnId="{D7B2022B-AEAA-444F-8B6E-92516F46D14D}">
      <dgm:prSet/>
      <dgm:spPr/>
      <dgm:t>
        <a:bodyPr/>
        <a:lstStyle/>
        <a:p>
          <a:endParaRPr lang="en-US"/>
        </a:p>
      </dgm:t>
    </dgm:pt>
    <dgm:pt modelId="{CA53FE10-ECFB-4153-BD90-0B27DC173F4A}">
      <dgm:prSet/>
      <dgm:spPr/>
      <dgm:t>
        <a:bodyPr/>
        <a:lstStyle/>
        <a:p>
          <a:pPr>
            <a:lnSpc>
              <a:spcPct val="100000"/>
            </a:lnSpc>
          </a:pPr>
          <a:r>
            <a:rPr lang="en-US" dirty="0">
              <a:latin typeface="Times New Roman" panose="02020603050405020304" pitchFamily="18" charset="0"/>
              <a:cs typeface="Times New Roman" panose="02020603050405020304" pitchFamily="18" charset="0"/>
            </a:rPr>
            <a:t>Community Park, Library, Pool - Parking Lot Installation</a:t>
          </a:r>
        </a:p>
      </dgm:t>
    </dgm:pt>
    <dgm:pt modelId="{0E39D7D8-08E8-4878-8B16-0101FE0E4CEB}" type="parTrans" cxnId="{18451AF6-41B5-4974-B62C-633FB1993F27}">
      <dgm:prSet/>
      <dgm:spPr/>
      <dgm:t>
        <a:bodyPr/>
        <a:lstStyle/>
        <a:p>
          <a:endParaRPr lang="en-US"/>
        </a:p>
      </dgm:t>
    </dgm:pt>
    <dgm:pt modelId="{8824EED6-598D-41F7-8A30-55BC045EE3E5}" type="sibTrans" cxnId="{18451AF6-41B5-4974-B62C-633FB1993F27}">
      <dgm:prSet/>
      <dgm:spPr/>
      <dgm:t>
        <a:bodyPr/>
        <a:lstStyle/>
        <a:p>
          <a:endParaRPr lang="en-US"/>
        </a:p>
      </dgm:t>
    </dgm:pt>
    <dgm:pt modelId="{13957140-8C26-47F1-92A7-AC15FE14268C}">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River Barn Park</a:t>
          </a:r>
          <a:endParaRPr lang="en-US" dirty="0">
            <a:latin typeface="Times New Roman" panose="02020603050405020304" pitchFamily="18" charset="0"/>
            <a:cs typeface="Times New Roman" panose="02020603050405020304" pitchFamily="18" charset="0"/>
          </a:endParaRPr>
        </a:p>
      </dgm:t>
    </dgm:pt>
    <dgm:pt modelId="{C3EDD683-7FB7-4B32-8E8B-F5641E2BC23A}" type="parTrans" cxnId="{0EE37476-7345-4C01-A23C-FEB679C3ADB9}">
      <dgm:prSet/>
      <dgm:spPr/>
      <dgm:t>
        <a:bodyPr/>
        <a:lstStyle/>
        <a:p>
          <a:endParaRPr lang="en-US"/>
        </a:p>
      </dgm:t>
    </dgm:pt>
    <dgm:pt modelId="{4FC8D31A-1B0E-4FB8-B584-38CC8A21CC3F}" type="sibTrans" cxnId="{0EE37476-7345-4C01-A23C-FEB679C3ADB9}">
      <dgm:prSet/>
      <dgm:spPr/>
      <dgm:t>
        <a:bodyPr/>
        <a:lstStyle/>
        <a:p>
          <a:endParaRPr lang="en-US"/>
        </a:p>
      </dgm:t>
    </dgm:pt>
    <dgm:pt modelId="{D344A964-CD9C-4376-8F1E-43D3646341F5}">
      <dgm:prSet/>
      <dgm:spPr/>
      <dgm:t>
        <a:bodyPr/>
        <a:lstStyle/>
        <a:p>
          <a:pPr>
            <a:lnSpc>
              <a:spcPct val="100000"/>
            </a:lnSpc>
          </a:pPr>
          <a:r>
            <a:rPr lang="en-US" dirty="0">
              <a:latin typeface="Times New Roman" panose="02020603050405020304" pitchFamily="18" charset="0"/>
              <a:cs typeface="Times New Roman" panose="02020603050405020304" pitchFamily="18" charset="0"/>
            </a:rPr>
            <a:t>- Outfield fence installation </a:t>
          </a:r>
        </a:p>
      </dgm:t>
    </dgm:pt>
    <dgm:pt modelId="{0F4857A3-A24E-4481-97FD-45916A27932E}" type="parTrans" cxnId="{2AB39E17-000E-45AC-9185-9834D3F01FB6}">
      <dgm:prSet/>
      <dgm:spPr/>
      <dgm:t>
        <a:bodyPr/>
        <a:lstStyle/>
        <a:p>
          <a:endParaRPr lang="en-US"/>
        </a:p>
      </dgm:t>
    </dgm:pt>
    <dgm:pt modelId="{A40F48CA-DC93-4B75-B8CA-53AB6AD508E0}" type="sibTrans" cxnId="{2AB39E17-000E-45AC-9185-9834D3F01FB6}">
      <dgm:prSet/>
      <dgm:spPr/>
      <dgm:t>
        <a:bodyPr/>
        <a:lstStyle/>
        <a:p>
          <a:endParaRPr lang="en-US"/>
        </a:p>
      </dgm:t>
    </dgm:pt>
    <dgm:pt modelId="{163B8BBC-7358-416A-9876-A14748D5EBCF}">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 Dugout installation</a:t>
          </a:r>
          <a:endParaRPr lang="en-US" dirty="0">
            <a:latin typeface="Times New Roman" panose="02020603050405020304" pitchFamily="18" charset="0"/>
            <a:cs typeface="Times New Roman" panose="02020603050405020304" pitchFamily="18" charset="0"/>
          </a:endParaRPr>
        </a:p>
      </dgm:t>
    </dgm:pt>
    <dgm:pt modelId="{C63E9DB7-A4AA-4774-AE2C-7E7AEFE9EF1D}" type="parTrans" cxnId="{2EC8455F-CDEA-4F3C-B481-59040D553514}">
      <dgm:prSet/>
      <dgm:spPr/>
      <dgm:t>
        <a:bodyPr/>
        <a:lstStyle/>
        <a:p>
          <a:endParaRPr lang="en-US"/>
        </a:p>
      </dgm:t>
    </dgm:pt>
    <dgm:pt modelId="{942F53C9-1E69-4A23-A4D1-787981B23104}" type="sibTrans" cxnId="{2EC8455F-CDEA-4F3C-B481-59040D553514}">
      <dgm:prSet/>
      <dgm:spPr/>
      <dgm:t>
        <a:bodyPr/>
        <a:lstStyle/>
        <a:p>
          <a:endParaRPr lang="en-US"/>
        </a:p>
      </dgm:t>
    </dgm:pt>
    <dgm:pt modelId="{B55777AD-8758-44E0-90D9-3CA25B4A43E9}">
      <dgm:prSet/>
      <dgm:spPr/>
      <dgm:t>
        <a:bodyPr/>
        <a:lstStyle/>
        <a:p>
          <a:pPr>
            <a:lnSpc>
              <a:spcPct val="100000"/>
            </a:lnSpc>
          </a:pPr>
          <a:r>
            <a:rPr lang="en-US" dirty="0">
              <a:latin typeface="Times New Roman" panose="02020603050405020304" pitchFamily="18" charset="0"/>
              <a:cs typeface="Times New Roman" panose="02020603050405020304" pitchFamily="18" charset="0"/>
            </a:rPr>
            <a:t>Rotary Park - dugout installation</a:t>
          </a:r>
        </a:p>
      </dgm:t>
    </dgm:pt>
    <dgm:pt modelId="{F768DB13-FB3D-44AF-A112-5406D90DB0D6}" type="parTrans" cxnId="{C37BD2FF-ED13-42C6-A45A-CC04D01554E3}">
      <dgm:prSet/>
      <dgm:spPr/>
      <dgm:t>
        <a:bodyPr/>
        <a:lstStyle/>
        <a:p>
          <a:endParaRPr lang="en-US"/>
        </a:p>
      </dgm:t>
    </dgm:pt>
    <dgm:pt modelId="{E090DF1D-EA00-4211-829E-EEFAB86A1A80}" type="sibTrans" cxnId="{C37BD2FF-ED13-42C6-A45A-CC04D01554E3}">
      <dgm:prSet/>
      <dgm:spPr/>
      <dgm:t>
        <a:bodyPr/>
        <a:lstStyle/>
        <a:p>
          <a:endParaRPr lang="en-US"/>
        </a:p>
      </dgm:t>
    </dgm:pt>
    <dgm:pt modelId="{D14CFD45-DB33-4B25-940C-3D8A638771B1}" type="pres">
      <dgm:prSet presAssocID="{66CDA191-7577-40D9-ACB3-472129EAC1E6}" presName="root" presStyleCnt="0">
        <dgm:presLayoutVars>
          <dgm:dir/>
          <dgm:resizeHandles val="exact"/>
        </dgm:presLayoutVars>
      </dgm:prSet>
      <dgm:spPr/>
    </dgm:pt>
    <dgm:pt modelId="{11ACA463-BD4B-4280-9B08-6F49C0903D18}" type="pres">
      <dgm:prSet presAssocID="{DB078D34-3A2C-44D9-8445-712BDB449D39}" presName="compNode" presStyleCnt="0"/>
      <dgm:spPr/>
    </dgm:pt>
    <dgm:pt modelId="{F152286C-AA03-40AF-99AE-DC1A88DBC1F0}" type="pres">
      <dgm:prSet presAssocID="{DB078D34-3A2C-44D9-8445-712BDB449D39}" presName="bgRect" presStyleLbl="bgShp" presStyleIdx="0" presStyleCnt="6"/>
      <dgm:spPr/>
    </dgm:pt>
    <dgm:pt modelId="{39265FA8-6BED-4DEE-B413-CB93DC2517BC}" type="pres">
      <dgm:prSet presAssocID="{DB078D34-3A2C-44D9-8445-712BDB449D3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ing"/>
        </a:ext>
      </dgm:extLst>
    </dgm:pt>
    <dgm:pt modelId="{AE871D3D-96D7-48A6-B864-5C54BB6A42BB}" type="pres">
      <dgm:prSet presAssocID="{DB078D34-3A2C-44D9-8445-712BDB449D39}" presName="spaceRect" presStyleCnt="0"/>
      <dgm:spPr/>
    </dgm:pt>
    <dgm:pt modelId="{1341AAF4-9042-42C6-A3EB-DC16DDF9E4B8}" type="pres">
      <dgm:prSet presAssocID="{DB078D34-3A2C-44D9-8445-712BDB449D39}" presName="parTx" presStyleLbl="revTx" presStyleIdx="0" presStyleCnt="7">
        <dgm:presLayoutVars>
          <dgm:chMax val="0"/>
          <dgm:chPref val="0"/>
        </dgm:presLayoutVars>
      </dgm:prSet>
      <dgm:spPr/>
    </dgm:pt>
    <dgm:pt modelId="{879FDF7B-FD42-4959-98F8-F895EE4DAA81}" type="pres">
      <dgm:prSet presAssocID="{09B6A3AE-81B5-4B41-90B2-A3D2CC55E53B}" presName="sibTrans" presStyleCnt="0"/>
      <dgm:spPr/>
    </dgm:pt>
    <dgm:pt modelId="{B696E1B6-457C-4537-915F-B824BA6B54D5}" type="pres">
      <dgm:prSet presAssocID="{7D56157F-5373-4839-9482-34AC114D2015}" presName="compNode" presStyleCnt="0"/>
      <dgm:spPr/>
    </dgm:pt>
    <dgm:pt modelId="{82030B9C-3084-48F2-9F2A-80896BF7DBE0}" type="pres">
      <dgm:prSet presAssocID="{7D56157F-5373-4839-9482-34AC114D2015}" presName="bgRect" presStyleLbl="bgShp" presStyleIdx="1" presStyleCnt="6"/>
      <dgm:spPr/>
    </dgm:pt>
    <dgm:pt modelId="{518A810B-D8DD-4DB0-AFC3-11A01B525836}" type="pres">
      <dgm:prSet presAssocID="{7D56157F-5373-4839-9482-34AC114D201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5394E2BF-E0E5-4250-9740-C0ED2BA95E49}" type="pres">
      <dgm:prSet presAssocID="{7D56157F-5373-4839-9482-34AC114D2015}" presName="spaceRect" presStyleCnt="0"/>
      <dgm:spPr/>
    </dgm:pt>
    <dgm:pt modelId="{0DF8B76B-D2AC-465C-8346-7829602018BA}" type="pres">
      <dgm:prSet presAssocID="{7D56157F-5373-4839-9482-34AC114D2015}" presName="parTx" presStyleLbl="revTx" presStyleIdx="1" presStyleCnt="7">
        <dgm:presLayoutVars>
          <dgm:chMax val="0"/>
          <dgm:chPref val="0"/>
        </dgm:presLayoutVars>
      </dgm:prSet>
      <dgm:spPr/>
    </dgm:pt>
    <dgm:pt modelId="{33644394-CC7C-4F1F-890B-9BA0C895CAE8}" type="pres">
      <dgm:prSet presAssocID="{13718E6C-980C-4CBD-A246-F82E039BF8C7}" presName="sibTrans" presStyleCnt="0"/>
      <dgm:spPr/>
    </dgm:pt>
    <dgm:pt modelId="{2726595A-61D1-4FDF-ABF2-3E986848B8AF}" type="pres">
      <dgm:prSet presAssocID="{20070946-B9AA-4E10-813B-72F061902BA0}" presName="compNode" presStyleCnt="0"/>
      <dgm:spPr/>
    </dgm:pt>
    <dgm:pt modelId="{622DC356-9D1D-433C-ABA2-CE50C6EEB4BD}" type="pres">
      <dgm:prSet presAssocID="{20070946-B9AA-4E10-813B-72F061902BA0}" presName="bgRect" presStyleLbl="bgShp" presStyleIdx="2" presStyleCnt="6"/>
      <dgm:spPr/>
    </dgm:pt>
    <dgm:pt modelId="{19E70C7B-CA9F-4480-A009-1F48BA250764}" type="pres">
      <dgm:prSet presAssocID="{20070946-B9AA-4E10-813B-72F061902BA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f"/>
        </a:ext>
      </dgm:extLst>
    </dgm:pt>
    <dgm:pt modelId="{2521D3E6-3702-4C8C-AE10-807231B85278}" type="pres">
      <dgm:prSet presAssocID="{20070946-B9AA-4E10-813B-72F061902BA0}" presName="spaceRect" presStyleCnt="0"/>
      <dgm:spPr/>
    </dgm:pt>
    <dgm:pt modelId="{785FCD78-3DD3-408B-BACC-70E26A08BEE4}" type="pres">
      <dgm:prSet presAssocID="{20070946-B9AA-4E10-813B-72F061902BA0}" presName="parTx" presStyleLbl="revTx" presStyleIdx="2" presStyleCnt="7">
        <dgm:presLayoutVars>
          <dgm:chMax val="0"/>
          <dgm:chPref val="0"/>
        </dgm:presLayoutVars>
      </dgm:prSet>
      <dgm:spPr/>
    </dgm:pt>
    <dgm:pt modelId="{C21A8E96-90D9-4781-8C37-B6323FBAA6E3}" type="pres">
      <dgm:prSet presAssocID="{A6BF9460-CDF7-4213-80BA-4AF6B3288C9D}" presName="sibTrans" presStyleCnt="0"/>
      <dgm:spPr/>
    </dgm:pt>
    <dgm:pt modelId="{60AA9080-3F2F-459B-9A16-722AE06DB2D2}" type="pres">
      <dgm:prSet presAssocID="{CA53FE10-ECFB-4153-BD90-0B27DC173F4A}" presName="compNode" presStyleCnt="0"/>
      <dgm:spPr/>
    </dgm:pt>
    <dgm:pt modelId="{6251188C-F17C-4DFF-9A3D-EF343820F151}" type="pres">
      <dgm:prSet presAssocID="{CA53FE10-ECFB-4153-BD90-0B27DC173F4A}" presName="bgRect" presStyleLbl="bgShp" presStyleIdx="3" presStyleCnt="6"/>
      <dgm:spPr/>
    </dgm:pt>
    <dgm:pt modelId="{D358BDDA-03D1-4968-89A5-0375D9E4D1E7}" type="pres">
      <dgm:prSet presAssocID="{CA53FE10-ECFB-4153-BD90-0B27DC173F4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k scene"/>
        </a:ext>
      </dgm:extLst>
    </dgm:pt>
    <dgm:pt modelId="{E2291156-D975-4A6E-A654-4CD578237F58}" type="pres">
      <dgm:prSet presAssocID="{CA53FE10-ECFB-4153-BD90-0B27DC173F4A}" presName="spaceRect" presStyleCnt="0"/>
      <dgm:spPr/>
    </dgm:pt>
    <dgm:pt modelId="{454A8ABD-3063-48AB-B4FE-B5B2A3349EE0}" type="pres">
      <dgm:prSet presAssocID="{CA53FE10-ECFB-4153-BD90-0B27DC173F4A}" presName="parTx" presStyleLbl="revTx" presStyleIdx="3" presStyleCnt="7">
        <dgm:presLayoutVars>
          <dgm:chMax val="0"/>
          <dgm:chPref val="0"/>
        </dgm:presLayoutVars>
      </dgm:prSet>
      <dgm:spPr/>
    </dgm:pt>
    <dgm:pt modelId="{4250B058-FBBE-439D-B27F-77E155F38F3E}" type="pres">
      <dgm:prSet presAssocID="{8824EED6-598D-41F7-8A30-55BC045EE3E5}" presName="sibTrans" presStyleCnt="0"/>
      <dgm:spPr/>
    </dgm:pt>
    <dgm:pt modelId="{D7520B6A-8105-4859-BB6E-13D82EACD059}" type="pres">
      <dgm:prSet presAssocID="{13957140-8C26-47F1-92A7-AC15FE14268C}" presName="compNode" presStyleCnt="0"/>
      <dgm:spPr/>
    </dgm:pt>
    <dgm:pt modelId="{7769117D-1A04-4FBA-A25F-BF37BAAAD218}" type="pres">
      <dgm:prSet presAssocID="{13957140-8C26-47F1-92A7-AC15FE14268C}" presName="bgRect" presStyleLbl="bgShp" presStyleIdx="4" presStyleCnt="6"/>
      <dgm:spPr/>
    </dgm:pt>
    <dgm:pt modelId="{2CA83CB5-1C8C-4E48-8AF5-05AC7019E6A5}" type="pres">
      <dgm:prSet presAssocID="{13957140-8C26-47F1-92A7-AC15FE14268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A87F6E3E-2C33-4529-B81C-7A1CE2563F0A}" type="pres">
      <dgm:prSet presAssocID="{13957140-8C26-47F1-92A7-AC15FE14268C}" presName="spaceRect" presStyleCnt="0"/>
      <dgm:spPr/>
    </dgm:pt>
    <dgm:pt modelId="{2F3C537B-8E19-44E8-AA3F-E737BE676D8B}" type="pres">
      <dgm:prSet presAssocID="{13957140-8C26-47F1-92A7-AC15FE14268C}" presName="parTx" presStyleLbl="revTx" presStyleIdx="4" presStyleCnt="7">
        <dgm:presLayoutVars>
          <dgm:chMax val="0"/>
          <dgm:chPref val="0"/>
        </dgm:presLayoutVars>
      </dgm:prSet>
      <dgm:spPr/>
    </dgm:pt>
    <dgm:pt modelId="{A2497E48-74F9-41F8-8493-B665EFFBCC52}" type="pres">
      <dgm:prSet presAssocID="{13957140-8C26-47F1-92A7-AC15FE14268C}" presName="desTx" presStyleLbl="revTx" presStyleIdx="5" presStyleCnt="7">
        <dgm:presLayoutVars/>
      </dgm:prSet>
      <dgm:spPr/>
    </dgm:pt>
    <dgm:pt modelId="{E516E54A-20E7-458E-A6FE-1710C3F60325}" type="pres">
      <dgm:prSet presAssocID="{4FC8D31A-1B0E-4FB8-B584-38CC8A21CC3F}" presName="sibTrans" presStyleCnt="0"/>
      <dgm:spPr/>
    </dgm:pt>
    <dgm:pt modelId="{AC70A1E0-8A1E-41D9-B7FF-0AA611414B21}" type="pres">
      <dgm:prSet presAssocID="{B55777AD-8758-44E0-90D9-3CA25B4A43E9}" presName="compNode" presStyleCnt="0"/>
      <dgm:spPr/>
    </dgm:pt>
    <dgm:pt modelId="{42B97345-2638-4DBC-A5B7-FE215BA02610}" type="pres">
      <dgm:prSet presAssocID="{B55777AD-8758-44E0-90D9-3CA25B4A43E9}" presName="bgRect" presStyleLbl="bgShp" presStyleIdx="5" presStyleCnt="6"/>
      <dgm:spPr/>
    </dgm:pt>
    <dgm:pt modelId="{EDB780D0-2337-4134-B14C-A0F26C444691}" type="pres">
      <dgm:prSet presAssocID="{B55777AD-8758-44E0-90D9-3CA25B4A43E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xcavator"/>
        </a:ext>
      </dgm:extLst>
    </dgm:pt>
    <dgm:pt modelId="{EE2D8084-82DD-4205-B899-F040E34AC04F}" type="pres">
      <dgm:prSet presAssocID="{B55777AD-8758-44E0-90D9-3CA25B4A43E9}" presName="spaceRect" presStyleCnt="0"/>
      <dgm:spPr/>
    </dgm:pt>
    <dgm:pt modelId="{6D73BCA1-365D-4A3C-8B50-454654C4867A}" type="pres">
      <dgm:prSet presAssocID="{B55777AD-8758-44E0-90D9-3CA25B4A43E9}" presName="parTx" presStyleLbl="revTx" presStyleIdx="6" presStyleCnt="7">
        <dgm:presLayoutVars>
          <dgm:chMax val="0"/>
          <dgm:chPref val="0"/>
        </dgm:presLayoutVars>
      </dgm:prSet>
      <dgm:spPr/>
    </dgm:pt>
  </dgm:ptLst>
  <dgm:cxnLst>
    <dgm:cxn modelId="{2AB39E17-000E-45AC-9185-9834D3F01FB6}" srcId="{13957140-8C26-47F1-92A7-AC15FE14268C}" destId="{D344A964-CD9C-4376-8F1E-43D3646341F5}" srcOrd="0" destOrd="0" parTransId="{0F4857A3-A24E-4481-97FD-45916A27932E}" sibTransId="{A40F48CA-DC93-4B75-B8CA-53AB6AD508E0}"/>
    <dgm:cxn modelId="{30345D1A-5C8F-4FE6-86D6-68EB41F10682}" type="presOf" srcId="{B55777AD-8758-44E0-90D9-3CA25B4A43E9}" destId="{6D73BCA1-365D-4A3C-8B50-454654C4867A}" srcOrd="0" destOrd="0" presId="urn:microsoft.com/office/officeart/2018/2/layout/IconVerticalSolidList"/>
    <dgm:cxn modelId="{D7B2022B-AEAA-444F-8B6E-92516F46D14D}" srcId="{66CDA191-7577-40D9-ACB3-472129EAC1E6}" destId="{20070946-B9AA-4E10-813B-72F061902BA0}" srcOrd="2" destOrd="0" parTransId="{E3C4B506-6DF0-49BE-A51C-B179DADBA9C3}" sibTransId="{A6BF9460-CDF7-4213-80BA-4AF6B3288C9D}"/>
    <dgm:cxn modelId="{17D5FD3E-653E-47F0-A30C-3CA672735554}" srcId="{66CDA191-7577-40D9-ACB3-472129EAC1E6}" destId="{7D56157F-5373-4839-9482-34AC114D2015}" srcOrd="1" destOrd="0" parTransId="{C494684F-45C7-4840-9361-8FCE0E7BF6E5}" sibTransId="{13718E6C-980C-4CBD-A246-F82E039BF8C7}"/>
    <dgm:cxn modelId="{2EC8455F-CDEA-4F3C-B481-59040D553514}" srcId="{13957140-8C26-47F1-92A7-AC15FE14268C}" destId="{163B8BBC-7358-416A-9876-A14748D5EBCF}" srcOrd="1" destOrd="0" parTransId="{C63E9DB7-A4AA-4774-AE2C-7E7AEFE9EF1D}" sibTransId="{942F53C9-1E69-4A23-A4D1-787981B23104}"/>
    <dgm:cxn modelId="{0EE37476-7345-4C01-A23C-FEB679C3ADB9}" srcId="{66CDA191-7577-40D9-ACB3-472129EAC1E6}" destId="{13957140-8C26-47F1-92A7-AC15FE14268C}" srcOrd="4" destOrd="0" parTransId="{C3EDD683-7FB7-4B32-8E8B-F5641E2BC23A}" sibTransId="{4FC8D31A-1B0E-4FB8-B584-38CC8A21CC3F}"/>
    <dgm:cxn modelId="{37313686-FF1A-4FC2-987E-EF67D2A97D2D}" type="presOf" srcId="{163B8BBC-7358-416A-9876-A14748D5EBCF}" destId="{A2497E48-74F9-41F8-8493-B665EFFBCC52}" srcOrd="0" destOrd="1" presId="urn:microsoft.com/office/officeart/2018/2/layout/IconVerticalSolidList"/>
    <dgm:cxn modelId="{79186B8E-8258-40C3-AAF5-83A2DF440774}" type="presOf" srcId="{DB078D34-3A2C-44D9-8445-712BDB449D39}" destId="{1341AAF4-9042-42C6-A3EB-DC16DDF9E4B8}" srcOrd="0" destOrd="0" presId="urn:microsoft.com/office/officeart/2018/2/layout/IconVerticalSolidList"/>
    <dgm:cxn modelId="{AF5A459E-4BEA-4BC7-BCAC-01014500A4EF}" type="presOf" srcId="{20070946-B9AA-4E10-813B-72F061902BA0}" destId="{785FCD78-3DD3-408B-BACC-70E26A08BEE4}" srcOrd="0" destOrd="0" presId="urn:microsoft.com/office/officeart/2018/2/layout/IconVerticalSolidList"/>
    <dgm:cxn modelId="{E4A547AA-6987-428E-8622-3A9486A900CA}" type="presOf" srcId="{CA53FE10-ECFB-4153-BD90-0B27DC173F4A}" destId="{454A8ABD-3063-48AB-B4FE-B5B2A3349EE0}" srcOrd="0" destOrd="0" presId="urn:microsoft.com/office/officeart/2018/2/layout/IconVerticalSolidList"/>
    <dgm:cxn modelId="{44CA56B0-B2FB-4F38-B29E-B17440F69F11}" type="presOf" srcId="{7D56157F-5373-4839-9482-34AC114D2015}" destId="{0DF8B76B-D2AC-465C-8346-7829602018BA}" srcOrd="0" destOrd="0" presId="urn:microsoft.com/office/officeart/2018/2/layout/IconVerticalSolidList"/>
    <dgm:cxn modelId="{8E789ACF-D200-4174-81F0-EE24DFF6457D}" type="presOf" srcId="{13957140-8C26-47F1-92A7-AC15FE14268C}" destId="{2F3C537B-8E19-44E8-AA3F-E737BE676D8B}" srcOrd="0" destOrd="0" presId="urn:microsoft.com/office/officeart/2018/2/layout/IconVerticalSolidList"/>
    <dgm:cxn modelId="{CE879DDA-EC36-4B48-9E16-CEE0DC54F6EE}" type="presOf" srcId="{66CDA191-7577-40D9-ACB3-472129EAC1E6}" destId="{D14CFD45-DB33-4B25-940C-3D8A638771B1}" srcOrd="0" destOrd="0" presId="urn:microsoft.com/office/officeart/2018/2/layout/IconVerticalSolidList"/>
    <dgm:cxn modelId="{382404DC-35CD-4BF7-8FAE-C159375C114B}" srcId="{66CDA191-7577-40D9-ACB3-472129EAC1E6}" destId="{DB078D34-3A2C-44D9-8445-712BDB449D39}" srcOrd="0" destOrd="0" parTransId="{D7DD9165-4452-49F0-8BEB-2B2F7912B940}" sibTransId="{09B6A3AE-81B5-4B41-90B2-A3D2CC55E53B}"/>
    <dgm:cxn modelId="{18451AF6-41B5-4974-B62C-633FB1993F27}" srcId="{66CDA191-7577-40D9-ACB3-472129EAC1E6}" destId="{CA53FE10-ECFB-4153-BD90-0B27DC173F4A}" srcOrd="3" destOrd="0" parTransId="{0E39D7D8-08E8-4878-8B16-0101FE0E4CEB}" sibTransId="{8824EED6-598D-41F7-8A30-55BC045EE3E5}"/>
    <dgm:cxn modelId="{18D05BFB-5E2A-4F56-AE59-3647B47D29BC}" type="presOf" srcId="{D344A964-CD9C-4376-8F1E-43D3646341F5}" destId="{A2497E48-74F9-41F8-8493-B665EFFBCC52}" srcOrd="0" destOrd="0" presId="urn:microsoft.com/office/officeart/2018/2/layout/IconVerticalSolidList"/>
    <dgm:cxn modelId="{C37BD2FF-ED13-42C6-A45A-CC04D01554E3}" srcId="{66CDA191-7577-40D9-ACB3-472129EAC1E6}" destId="{B55777AD-8758-44E0-90D9-3CA25B4A43E9}" srcOrd="5" destOrd="0" parTransId="{F768DB13-FB3D-44AF-A112-5406D90DB0D6}" sibTransId="{E090DF1D-EA00-4211-829E-EEFAB86A1A80}"/>
    <dgm:cxn modelId="{4251E72D-E075-49AF-89BD-62C344CE594D}" type="presParOf" srcId="{D14CFD45-DB33-4B25-940C-3D8A638771B1}" destId="{11ACA463-BD4B-4280-9B08-6F49C0903D18}" srcOrd="0" destOrd="0" presId="urn:microsoft.com/office/officeart/2018/2/layout/IconVerticalSolidList"/>
    <dgm:cxn modelId="{79698E34-F402-4C9C-AE7C-8165388993C5}" type="presParOf" srcId="{11ACA463-BD4B-4280-9B08-6F49C0903D18}" destId="{F152286C-AA03-40AF-99AE-DC1A88DBC1F0}" srcOrd="0" destOrd="0" presId="urn:microsoft.com/office/officeart/2018/2/layout/IconVerticalSolidList"/>
    <dgm:cxn modelId="{9FF1D6A0-FD83-4A72-BD54-1B76B769A365}" type="presParOf" srcId="{11ACA463-BD4B-4280-9B08-6F49C0903D18}" destId="{39265FA8-6BED-4DEE-B413-CB93DC2517BC}" srcOrd="1" destOrd="0" presId="urn:microsoft.com/office/officeart/2018/2/layout/IconVerticalSolidList"/>
    <dgm:cxn modelId="{B34C6757-8076-4C25-B847-1207E9D00B28}" type="presParOf" srcId="{11ACA463-BD4B-4280-9B08-6F49C0903D18}" destId="{AE871D3D-96D7-48A6-B864-5C54BB6A42BB}" srcOrd="2" destOrd="0" presId="urn:microsoft.com/office/officeart/2018/2/layout/IconVerticalSolidList"/>
    <dgm:cxn modelId="{FBE6224C-070A-402E-B59C-584F9DE17AF6}" type="presParOf" srcId="{11ACA463-BD4B-4280-9B08-6F49C0903D18}" destId="{1341AAF4-9042-42C6-A3EB-DC16DDF9E4B8}" srcOrd="3" destOrd="0" presId="urn:microsoft.com/office/officeart/2018/2/layout/IconVerticalSolidList"/>
    <dgm:cxn modelId="{D6D61C9D-1542-4B42-9D47-7F7B0044A7E5}" type="presParOf" srcId="{D14CFD45-DB33-4B25-940C-3D8A638771B1}" destId="{879FDF7B-FD42-4959-98F8-F895EE4DAA81}" srcOrd="1" destOrd="0" presId="urn:microsoft.com/office/officeart/2018/2/layout/IconVerticalSolidList"/>
    <dgm:cxn modelId="{77CBDEAD-9F01-4F27-9B70-6EB6D1225552}" type="presParOf" srcId="{D14CFD45-DB33-4B25-940C-3D8A638771B1}" destId="{B696E1B6-457C-4537-915F-B824BA6B54D5}" srcOrd="2" destOrd="0" presId="urn:microsoft.com/office/officeart/2018/2/layout/IconVerticalSolidList"/>
    <dgm:cxn modelId="{A3FBCC04-4F2E-41B8-ABE5-B1F26143C9DE}" type="presParOf" srcId="{B696E1B6-457C-4537-915F-B824BA6B54D5}" destId="{82030B9C-3084-48F2-9F2A-80896BF7DBE0}" srcOrd="0" destOrd="0" presId="urn:microsoft.com/office/officeart/2018/2/layout/IconVerticalSolidList"/>
    <dgm:cxn modelId="{70B35B1E-0A0A-48B7-A49F-67100E08D696}" type="presParOf" srcId="{B696E1B6-457C-4537-915F-B824BA6B54D5}" destId="{518A810B-D8DD-4DB0-AFC3-11A01B525836}" srcOrd="1" destOrd="0" presId="urn:microsoft.com/office/officeart/2018/2/layout/IconVerticalSolidList"/>
    <dgm:cxn modelId="{5653630C-01F6-4F28-901B-3CA94C2BCAC2}" type="presParOf" srcId="{B696E1B6-457C-4537-915F-B824BA6B54D5}" destId="{5394E2BF-E0E5-4250-9740-C0ED2BA95E49}" srcOrd="2" destOrd="0" presId="urn:microsoft.com/office/officeart/2018/2/layout/IconVerticalSolidList"/>
    <dgm:cxn modelId="{DDA5A27E-33A6-4FA1-9A75-08D0FA19DCEF}" type="presParOf" srcId="{B696E1B6-457C-4537-915F-B824BA6B54D5}" destId="{0DF8B76B-D2AC-465C-8346-7829602018BA}" srcOrd="3" destOrd="0" presId="urn:microsoft.com/office/officeart/2018/2/layout/IconVerticalSolidList"/>
    <dgm:cxn modelId="{16F99742-9F32-4DB8-9A66-192462C43901}" type="presParOf" srcId="{D14CFD45-DB33-4B25-940C-3D8A638771B1}" destId="{33644394-CC7C-4F1F-890B-9BA0C895CAE8}" srcOrd="3" destOrd="0" presId="urn:microsoft.com/office/officeart/2018/2/layout/IconVerticalSolidList"/>
    <dgm:cxn modelId="{13D2A5CA-FFBB-4E25-8ECD-91A358353184}" type="presParOf" srcId="{D14CFD45-DB33-4B25-940C-3D8A638771B1}" destId="{2726595A-61D1-4FDF-ABF2-3E986848B8AF}" srcOrd="4" destOrd="0" presId="urn:microsoft.com/office/officeart/2018/2/layout/IconVerticalSolidList"/>
    <dgm:cxn modelId="{C64EE9F6-744B-4F4C-A6D1-137D70880B19}" type="presParOf" srcId="{2726595A-61D1-4FDF-ABF2-3E986848B8AF}" destId="{622DC356-9D1D-433C-ABA2-CE50C6EEB4BD}" srcOrd="0" destOrd="0" presId="urn:microsoft.com/office/officeart/2018/2/layout/IconVerticalSolidList"/>
    <dgm:cxn modelId="{1E505008-1545-4729-9279-A5EA6BF891DB}" type="presParOf" srcId="{2726595A-61D1-4FDF-ABF2-3E986848B8AF}" destId="{19E70C7B-CA9F-4480-A009-1F48BA250764}" srcOrd="1" destOrd="0" presId="urn:microsoft.com/office/officeart/2018/2/layout/IconVerticalSolidList"/>
    <dgm:cxn modelId="{0E231F98-A93D-41AF-BBC6-0D1D27CC6EEB}" type="presParOf" srcId="{2726595A-61D1-4FDF-ABF2-3E986848B8AF}" destId="{2521D3E6-3702-4C8C-AE10-807231B85278}" srcOrd="2" destOrd="0" presId="urn:microsoft.com/office/officeart/2018/2/layout/IconVerticalSolidList"/>
    <dgm:cxn modelId="{F39514F6-A12A-4459-BC9E-2C7D8A578421}" type="presParOf" srcId="{2726595A-61D1-4FDF-ABF2-3E986848B8AF}" destId="{785FCD78-3DD3-408B-BACC-70E26A08BEE4}" srcOrd="3" destOrd="0" presId="urn:microsoft.com/office/officeart/2018/2/layout/IconVerticalSolidList"/>
    <dgm:cxn modelId="{5C3876DE-0CDD-4A8F-828A-61B68C17E566}" type="presParOf" srcId="{D14CFD45-DB33-4B25-940C-3D8A638771B1}" destId="{C21A8E96-90D9-4781-8C37-B6323FBAA6E3}" srcOrd="5" destOrd="0" presId="urn:microsoft.com/office/officeart/2018/2/layout/IconVerticalSolidList"/>
    <dgm:cxn modelId="{FBCF260B-A0AA-4596-937E-661750DE69D5}" type="presParOf" srcId="{D14CFD45-DB33-4B25-940C-3D8A638771B1}" destId="{60AA9080-3F2F-459B-9A16-722AE06DB2D2}" srcOrd="6" destOrd="0" presId="urn:microsoft.com/office/officeart/2018/2/layout/IconVerticalSolidList"/>
    <dgm:cxn modelId="{295DF967-9348-4F9C-BB26-9BF04902BB34}" type="presParOf" srcId="{60AA9080-3F2F-459B-9A16-722AE06DB2D2}" destId="{6251188C-F17C-4DFF-9A3D-EF343820F151}" srcOrd="0" destOrd="0" presId="urn:microsoft.com/office/officeart/2018/2/layout/IconVerticalSolidList"/>
    <dgm:cxn modelId="{6F5E80EE-1BFA-4506-863A-E437F6F73359}" type="presParOf" srcId="{60AA9080-3F2F-459B-9A16-722AE06DB2D2}" destId="{D358BDDA-03D1-4968-89A5-0375D9E4D1E7}" srcOrd="1" destOrd="0" presId="urn:microsoft.com/office/officeart/2018/2/layout/IconVerticalSolidList"/>
    <dgm:cxn modelId="{3F85F387-C9FA-46E4-A4E3-2D2434FC8123}" type="presParOf" srcId="{60AA9080-3F2F-459B-9A16-722AE06DB2D2}" destId="{E2291156-D975-4A6E-A654-4CD578237F58}" srcOrd="2" destOrd="0" presId="urn:microsoft.com/office/officeart/2018/2/layout/IconVerticalSolidList"/>
    <dgm:cxn modelId="{F64B9A2D-7323-4CF5-BFD7-712FFB328506}" type="presParOf" srcId="{60AA9080-3F2F-459B-9A16-722AE06DB2D2}" destId="{454A8ABD-3063-48AB-B4FE-B5B2A3349EE0}" srcOrd="3" destOrd="0" presId="urn:microsoft.com/office/officeart/2018/2/layout/IconVerticalSolidList"/>
    <dgm:cxn modelId="{61D73EA8-53BD-4D4D-9A7A-E3E5397D6240}" type="presParOf" srcId="{D14CFD45-DB33-4B25-940C-3D8A638771B1}" destId="{4250B058-FBBE-439D-B27F-77E155F38F3E}" srcOrd="7" destOrd="0" presId="urn:microsoft.com/office/officeart/2018/2/layout/IconVerticalSolidList"/>
    <dgm:cxn modelId="{AC664D3D-9C01-4871-9AC3-875B01E5072E}" type="presParOf" srcId="{D14CFD45-DB33-4B25-940C-3D8A638771B1}" destId="{D7520B6A-8105-4859-BB6E-13D82EACD059}" srcOrd="8" destOrd="0" presId="urn:microsoft.com/office/officeart/2018/2/layout/IconVerticalSolidList"/>
    <dgm:cxn modelId="{F56A9F39-E59E-4AAB-A9DE-424F11F05D62}" type="presParOf" srcId="{D7520B6A-8105-4859-BB6E-13D82EACD059}" destId="{7769117D-1A04-4FBA-A25F-BF37BAAAD218}" srcOrd="0" destOrd="0" presId="urn:microsoft.com/office/officeart/2018/2/layout/IconVerticalSolidList"/>
    <dgm:cxn modelId="{5F239DD4-E8B3-4E9C-AE7D-A325D68350A6}" type="presParOf" srcId="{D7520B6A-8105-4859-BB6E-13D82EACD059}" destId="{2CA83CB5-1C8C-4E48-8AF5-05AC7019E6A5}" srcOrd="1" destOrd="0" presId="urn:microsoft.com/office/officeart/2018/2/layout/IconVerticalSolidList"/>
    <dgm:cxn modelId="{A7C85E00-15E5-4A9E-AA89-C1FCF2789B8F}" type="presParOf" srcId="{D7520B6A-8105-4859-BB6E-13D82EACD059}" destId="{A87F6E3E-2C33-4529-B81C-7A1CE2563F0A}" srcOrd="2" destOrd="0" presId="urn:microsoft.com/office/officeart/2018/2/layout/IconVerticalSolidList"/>
    <dgm:cxn modelId="{A701C422-B35F-40A6-8BE5-F01DAF981A67}" type="presParOf" srcId="{D7520B6A-8105-4859-BB6E-13D82EACD059}" destId="{2F3C537B-8E19-44E8-AA3F-E737BE676D8B}" srcOrd="3" destOrd="0" presId="urn:microsoft.com/office/officeart/2018/2/layout/IconVerticalSolidList"/>
    <dgm:cxn modelId="{7C579D7D-DBFF-4992-A0C5-FF19E2CFCE5A}" type="presParOf" srcId="{D7520B6A-8105-4859-BB6E-13D82EACD059}" destId="{A2497E48-74F9-41F8-8493-B665EFFBCC52}" srcOrd="4" destOrd="0" presId="urn:microsoft.com/office/officeart/2018/2/layout/IconVerticalSolidList"/>
    <dgm:cxn modelId="{B1ACEF15-F8C2-44E2-A241-0D3A77AB593F}" type="presParOf" srcId="{D14CFD45-DB33-4B25-940C-3D8A638771B1}" destId="{E516E54A-20E7-458E-A6FE-1710C3F60325}" srcOrd="9" destOrd="0" presId="urn:microsoft.com/office/officeart/2018/2/layout/IconVerticalSolidList"/>
    <dgm:cxn modelId="{24F9E74B-C460-4BCF-9FCA-549E266AD1D5}" type="presParOf" srcId="{D14CFD45-DB33-4B25-940C-3D8A638771B1}" destId="{AC70A1E0-8A1E-41D9-B7FF-0AA611414B21}" srcOrd="10" destOrd="0" presId="urn:microsoft.com/office/officeart/2018/2/layout/IconVerticalSolidList"/>
    <dgm:cxn modelId="{A2723D60-973D-4F9C-A0ED-CAC8B21BF0BE}" type="presParOf" srcId="{AC70A1E0-8A1E-41D9-B7FF-0AA611414B21}" destId="{42B97345-2638-4DBC-A5B7-FE215BA02610}" srcOrd="0" destOrd="0" presId="urn:microsoft.com/office/officeart/2018/2/layout/IconVerticalSolidList"/>
    <dgm:cxn modelId="{6E51F88D-01E8-4994-A635-275796AA7C63}" type="presParOf" srcId="{AC70A1E0-8A1E-41D9-B7FF-0AA611414B21}" destId="{EDB780D0-2337-4134-B14C-A0F26C444691}" srcOrd="1" destOrd="0" presId="urn:microsoft.com/office/officeart/2018/2/layout/IconVerticalSolidList"/>
    <dgm:cxn modelId="{F3364A64-E6FE-4E25-A6A2-9A33256D9FB2}" type="presParOf" srcId="{AC70A1E0-8A1E-41D9-B7FF-0AA611414B21}" destId="{EE2D8084-82DD-4205-B899-F040E34AC04F}" srcOrd="2" destOrd="0" presId="urn:microsoft.com/office/officeart/2018/2/layout/IconVerticalSolidList"/>
    <dgm:cxn modelId="{F8CEB21F-5881-46DE-9ED5-6788D2E4E945}" type="presParOf" srcId="{AC70A1E0-8A1E-41D9-B7FF-0AA611414B21}" destId="{6D73BCA1-365D-4A3C-8B50-454654C4867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5E2CE-87FB-4FA1-AB86-8CDDD7B60C6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A5DB59-0664-4B83-8AA3-D572AE03F64B}">
      <dgm:prSet custT="1"/>
      <dgm:spPr/>
      <dgm:t>
        <a:bodyPr/>
        <a:lstStyle/>
        <a:p>
          <a:r>
            <a:rPr lang="en-US" sz="1400" dirty="0"/>
            <a:t>Mequon Community Foundation</a:t>
          </a:r>
        </a:p>
      </dgm:t>
    </dgm:pt>
    <dgm:pt modelId="{3DEF5926-71DD-4DAA-8B95-CF0330A5A291}" type="parTrans" cxnId="{E8A8497D-7FDC-498C-A8FE-A006A0B0765A}">
      <dgm:prSet/>
      <dgm:spPr/>
      <dgm:t>
        <a:bodyPr/>
        <a:lstStyle/>
        <a:p>
          <a:endParaRPr lang="en-US"/>
        </a:p>
      </dgm:t>
    </dgm:pt>
    <dgm:pt modelId="{EEA944B4-3FFF-4584-82B9-51ECCE8C197B}" type="sibTrans" cxnId="{E8A8497D-7FDC-498C-A8FE-A006A0B0765A}">
      <dgm:prSet/>
      <dgm:spPr/>
      <dgm:t>
        <a:bodyPr/>
        <a:lstStyle/>
        <a:p>
          <a:endParaRPr lang="en-US"/>
        </a:p>
      </dgm:t>
    </dgm:pt>
    <dgm:pt modelId="{70F0795E-6A00-4BC0-83DB-31C34010C2DA}">
      <dgm:prSet custT="1"/>
      <dgm:spPr/>
      <dgm:t>
        <a:bodyPr/>
        <a:lstStyle/>
        <a:p>
          <a:r>
            <a:rPr lang="en-US" sz="1400" dirty="0"/>
            <a:t>B.A.T.S Academy</a:t>
          </a:r>
        </a:p>
      </dgm:t>
    </dgm:pt>
    <dgm:pt modelId="{F1AB14A8-3602-4A48-950D-C281BFD7B5BB}" type="parTrans" cxnId="{16B39D14-0166-4B33-9DE6-4D07FE58FF11}">
      <dgm:prSet/>
      <dgm:spPr/>
      <dgm:t>
        <a:bodyPr/>
        <a:lstStyle/>
        <a:p>
          <a:endParaRPr lang="en-US"/>
        </a:p>
      </dgm:t>
    </dgm:pt>
    <dgm:pt modelId="{431E1C21-0FE8-4E68-A661-C16E0EFA23F9}" type="sibTrans" cxnId="{16B39D14-0166-4B33-9DE6-4D07FE58FF11}">
      <dgm:prSet/>
      <dgm:spPr/>
      <dgm:t>
        <a:bodyPr/>
        <a:lstStyle/>
        <a:p>
          <a:endParaRPr lang="en-US"/>
        </a:p>
      </dgm:t>
    </dgm:pt>
    <dgm:pt modelId="{69913B47-0F5D-4523-8563-1D0D7D3FDF26}">
      <dgm:prSet custT="1"/>
      <dgm:spPr/>
      <dgm:t>
        <a:bodyPr/>
        <a:lstStyle/>
        <a:p>
          <a:r>
            <a:rPr lang="en-US" sz="1400" dirty="0"/>
            <a:t>BOSS Baseball</a:t>
          </a:r>
        </a:p>
      </dgm:t>
    </dgm:pt>
    <dgm:pt modelId="{1DF6F42A-255A-44AC-986A-1AD345C32417}" type="parTrans" cxnId="{B0532052-A881-4CDB-B761-1E973AD2AD86}">
      <dgm:prSet/>
      <dgm:spPr/>
      <dgm:t>
        <a:bodyPr/>
        <a:lstStyle/>
        <a:p>
          <a:endParaRPr lang="en-US"/>
        </a:p>
      </dgm:t>
    </dgm:pt>
    <dgm:pt modelId="{2CF338E7-D4F8-45B0-8BBE-E079AB742AE9}" type="sibTrans" cxnId="{B0532052-A881-4CDB-B761-1E973AD2AD86}">
      <dgm:prSet/>
      <dgm:spPr/>
      <dgm:t>
        <a:bodyPr/>
        <a:lstStyle/>
        <a:p>
          <a:endParaRPr lang="en-US"/>
        </a:p>
      </dgm:t>
    </dgm:pt>
    <dgm:pt modelId="{20A5A756-DE3E-4933-9BC2-FD15DD2B2931}">
      <dgm:prSet custT="1"/>
      <dgm:spPr/>
      <dgm:t>
        <a:bodyPr/>
        <a:lstStyle/>
        <a:p>
          <a:r>
            <a:rPr lang="en-US" sz="1400" dirty="0"/>
            <a:t>Bigler Sports</a:t>
          </a:r>
        </a:p>
      </dgm:t>
    </dgm:pt>
    <dgm:pt modelId="{345AADCF-2A43-4D7C-9CA4-F6B149F4B524}" type="parTrans" cxnId="{A42179C6-DE70-41C3-A7E4-AC335B443404}">
      <dgm:prSet/>
      <dgm:spPr/>
      <dgm:t>
        <a:bodyPr/>
        <a:lstStyle/>
        <a:p>
          <a:endParaRPr lang="en-US"/>
        </a:p>
      </dgm:t>
    </dgm:pt>
    <dgm:pt modelId="{234FB1E2-265D-4C38-B701-155606AF43E5}" type="sibTrans" cxnId="{A42179C6-DE70-41C3-A7E4-AC335B443404}">
      <dgm:prSet/>
      <dgm:spPr/>
      <dgm:t>
        <a:bodyPr/>
        <a:lstStyle/>
        <a:p>
          <a:endParaRPr lang="en-US"/>
        </a:p>
      </dgm:t>
    </dgm:pt>
    <dgm:pt modelId="{0DB42193-0025-4791-AF0F-1ACF565B834D}">
      <dgm:prSet custT="1"/>
      <dgm:spPr/>
      <dgm:t>
        <a:bodyPr/>
        <a:lstStyle/>
        <a:p>
          <a:r>
            <a:rPr lang="en-US" sz="1400" dirty="0"/>
            <a:t>MATC Softball</a:t>
          </a:r>
        </a:p>
      </dgm:t>
    </dgm:pt>
    <dgm:pt modelId="{553A774B-3A25-421B-8517-8158828619A3}" type="parTrans" cxnId="{C015B9F7-71E8-446F-9DA1-E3C231F7C24B}">
      <dgm:prSet/>
      <dgm:spPr/>
      <dgm:t>
        <a:bodyPr/>
        <a:lstStyle/>
        <a:p>
          <a:endParaRPr lang="en-US"/>
        </a:p>
      </dgm:t>
    </dgm:pt>
    <dgm:pt modelId="{A7164AC6-4FD1-4F4E-B886-2876EB2A6CE0}" type="sibTrans" cxnId="{C015B9F7-71E8-446F-9DA1-E3C231F7C24B}">
      <dgm:prSet/>
      <dgm:spPr/>
      <dgm:t>
        <a:bodyPr/>
        <a:lstStyle/>
        <a:p>
          <a:endParaRPr lang="en-US"/>
        </a:p>
      </dgm:t>
    </dgm:pt>
    <dgm:pt modelId="{419A4E9C-D9DF-4378-8407-974B565AEB8A}">
      <dgm:prSet custT="1"/>
      <dgm:spPr/>
      <dgm:t>
        <a:bodyPr/>
        <a:lstStyle/>
        <a:p>
          <a:r>
            <a:rPr lang="en-US" sz="1400" dirty="0"/>
            <a:t>Cardinal Football</a:t>
          </a:r>
        </a:p>
      </dgm:t>
    </dgm:pt>
    <dgm:pt modelId="{69FC52CE-EBB7-4E7D-A37E-36AF3ED2ED93}" type="parTrans" cxnId="{0E1E623C-603F-4E18-B27B-3016A64F7EB6}">
      <dgm:prSet/>
      <dgm:spPr/>
      <dgm:t>
        <a:bodyPr/>
        <a:lstStyle/>
        <a:p>
          <a:endParaRPr lang="en-US"/>
        </a:p>
      </dgm:t>
    </dgm:pt>
    <dgm:pt modelId="{E3AA4A04-FFF1-41E2-BA6F-D92446CF30C1}" type="sibTrans" cxnId="{0E1E623C-603F-4E18-B27B-3016A64F7EB6}">
      <dgm:prSet/>
      <dgm:spPr/>
      <dgm:t>
        <a:bodyPr/>
        <a:lstStyle/>
        <a:p>
          <a:endParaRPr lang="en-US"/>
        </a:p>
      </dgm:t>
    </dgm:pt>
    <dgm:pt modelId="{CD61721D-7886-40FD-BC5F-0413314FA8A5}">
      <dgm:prSet custT="1"/>
      <dgm:spPr/>
      <dgm:t>
        <a:bodyPr/>
        <a:lstStyle/>
        <a:p>
          <a:r>
            <a:rPr lang="en-US" sz="1400" dirty="0"/>
            <a:t>North Shore United Soccer</a:t>
          </a:r>
        </a:p>
      </dgm:t>
    </dgm:pt>
    <dgm:pt modelId="{919C4A5F-151F-4CA5-9D3E-23DDE6BA175D}" type="parTrans" cxnId="{F8F691CD-C37F-49CA-99FA-A4472FA647CE}">
      <dgm:prSet/>
      <dgm:spPr/>
      <dgm:t>
        <a:bodyPr/>
        <a:lstStyle/>
        <a:p>
          <a:endParaRPr lang="en-US"/>
        </a:p>
      </dgm:t>
    </dgm:pt>
    <dgm:pt modelId="{D394A854-C24C-4CAA-ADF2-1D3BE70E8DB3}" type="sibTrans" cxnId="{F8F691CD-C37F-49CA-99FA-A4472FA647CE}">
      <dgm:prSet/>
      <dgm:spPr/>
      <dgm:t>
        <a:bodyPr/>
        <a:lstStyle/>
        <a:p>
          <a:endParaRPr lang="en-US"/>
        </a:p>
      </dgm:t>
    </dgm:pt>
    <dgm:pt modelId="{547DD837-902C-4820-A7F2-702FA48CB9A3}">
      <dgm:prSet custT="1"/>
      <dgm:spPr/>
      <dgm:t>
        <a:bodyPr/>
        <a:lstStyle/>
        <a:p>
          <a:r>
            <a:rPr lang="en-US" sz="1400" dirty="0"/>
            <a:t>Pommerntag</a:t>
          </a:r>
        </a:p>
      </dgm:t>
    </dgm:pt>
    <dgm:pt modelId="{52A8745D-F43A-46B9-913A-89C28F167E92}" type="parTrans" cxnId="{7517C3D4-810D-498E-A76E-75B82BC6711F}">
      <dgm:prSet/>
      <dgm:spPr/>
      <dgm:t>
        <a:bodyPr/>
        <a:lstStyle/>
        <a:p>
          <a:endParaRPr lang="en-US"/>
        </a:p>
      </dgm:t>
    </dgm:pt>
    <dgm:pt modelId="{5FF018DF-8EDF-4881-B907-4D9D5F7ABBB5}" type="sibTrans" cxnId="{7517C3D4-810D-498E-A76E-75B82BC6711F}">
      <dgm:prSet/>
      <dgm:spPr/>
      <dgm:t>
        <a:bodyPr/>
        <a:lstStyle/>
        <a:p>
          <a:endParaRPr lang="en-US"/>
        </a:p>
      </dgm:t>
    </dgm:pt>
    <dgm:pt modelId="{656BA157-DE22-4434-960E-420951F2CBBE}">
      <dgm:prSet custT="1"/>
      <dgm:spPr/>
      <dgm:t>
        <a:bodyPr/>
        <a:lstStyle/>
        <a:p>
          <a:r>
            <a:rPr lang="en-US" sz="1400" dirty="0"/>
            <a:t>Gathering on the Green</a:t>
          </a:r>
        </a:p>
      </dgm:t>
    </dgm:pt>
    <dgm:pt modelId="{CD3F18E1-8C58-4F1D-8A41-4DD765860EA6}" type="parTrans" cxnId="{A78F3F2B-F896-4593-B390-3BD0DD9525AF}">
      <dgm:prSet/>
      <dgm:spPr/>
      <dgm:t>
        <a:bodyPr/>
        <a:lstStyle/>
        <a:p>
          <a:endParaRPr lang="en-US"/>
        </a:p>
      </dgm:t>
    </dgm:pt>
    <dgm:pt modelId="{AFCB2C1C-98E7-4C72-81C3-84455B216944}" type="sibTrans" cxnId="{A78F3F2B-F896-4593-B390-3BD0DD9525AF}">
      <dgm:prSet/>
      <dgm:spPr/>
      <dgm:t>
        <a:bodyPr/>
        <a:lstStyle/>
        <a:p>
          <a:endParaRPr lang="en-US"/>
        </a:p>
      </dgm:t>
    </dgm:pt>
    <dgm:pt modelId="{C11BEE98-81A2-4574-BF1D-22A7DB554AF8}">
      <dgm:prSet custT="1"/>
      <dgm:spPr/>
      <dgm:t>
        <a:bodyPr/>
        <a:lstStyle/>
        <a:p>
          <a:r>
            <a:rPr lang="en-US" sz="1400" dirty="0"/>
            <a:t>Milwaukee Wave Soccer</a:t>
          </a:r>
        </a:p>
      </dgm:t>
    </dgm:pt>
    <dgm:pt modelId="{FBF44CB2-7A23-418C-9F54-A9436BB661F5}" type="parTrans" cxnId="{C9F694D7-2F6A-40C4-82D4-1BACD55B19AC}">
      <dgm:prSet/>
      <dgm:spPr/>
      <dgm:t>
        <a:bodyPr/>
        <a:lstStyle/>
        <a:p>
          <a:endParaRPr lang="en-US"/>
        </a:p>
      </dgm:t>
    </dgm:pt>
    <dgm:pt modelId="{F6214A68-42BA-4BFF-99FB-48E0BB441E1C}" type="sibTrans" cxnId="{C9F694D7-2F6A-40C4-82D4-1BACD55B19AC}">
      <dgm:prSet/>
      <dgm:spPr/>
      <dgm:t>
        <a:bodyPr/>
        <a:lstStyle/>
        <a:p>
          <a:endParaRPr lang="en-US"/>
        </a:p>
      </dgm:t>
    </dgm:pt>
    <dgm:pt modelId="{09A21FEA-3DDB-4299-B6B5-6F353E282B6A}">
      <dgm:prSet custT="1"/>
      <dgm:spPr/>
      <dgm:t>
        <a:bodyPr/>
        <a:lstStyle/>
        <a:p>
          <a:r>
            <a:rPr lang="en-US" sz="1400" dirty="0"/>
            <a:t>M-T Twins</a:t>
          </a:r>
        </a:p>
      </dgm:t>
    </dgm:pt>
    <dgm:pt modelId="{CFDDE11E-FE0C-4B94-A867-F44B71421F14}" type="parTrans" cxnId="{5DB3615B-A03C-4D64-9B0F-A60ABDF3A972}">
      <dgm:prSet/>
      <dgm:spPr/>
      <dgm:t>
        <a:bodyPr/>
        <a:lstStyle/>
        <a:p>
          <a:endParaRPr lang="en-US"/>
        </a:p>
      </dgm:t>
    </dgm:pt>
    <dgm:pt modelId="{FF6ADDC6-EF45-44B1-90C5-CF8D88A315C5}" type="sibTrans" cxnId="{5DB3615B-A03C-4D64-9B0F-A60ABDF3A972}">
      <dgm:prSet/>
      <dgm:spPr/>
      <dgm:t>
        <a:bodyPr/>
        <a:lstStyle/>
        <a:p>
          <a:endParaRPr lang="en-US"/>
        </a:p>
      </dgm:t>
    </dgm:pt>
    <dgm:pt modelId="{481DF8B0-0E6F-4230-A3ED-8187631B14D7}">
      <dgm:prSet custT="1"/>
      <dgm:spPr/>
      <dgm:t>
        <a:bodyPr/>
        <a:lstStyle/>
        <a:p>
          <a:r>
            <a:rPr lang="en-US" sz="1400" baseline="0" dirty="0"/>
            <a:t>Rotary</a:t>
          </a:r>
          <a:r>
            <a:rPr lang="en-US" sz="1000" dirty="0"/>
            <a:t> </a:t>
          </a:r>
          <a:r>
            <a:rPr lang="en-US" sz="1400" dirty="0"/>
            <a:t>Club</a:t>
          </a:r>
        </a:p>
      </dgm:t>
    </dgm:pt>
    <dgm:pt modelId="{F90626D2-286C-4C28-8CBE-5F77B786E01B}" type="parTrans" cxnId="{CE6D568A-EF80-4EFC-9612-89AF7A895028}">
      <dgm:prSet/>
      <dgm:spPr/>
      <dgm:t>
        <a:bodyPr/>
        <a:lstStyle/>
        <a:p>
          <a:endParaRPr lang="en-US"/>
        </a:p>
      </dgm:t>
    </dgm:pt>
    <dgm:pt modelId="{52E6164C-99BB-46B8-9687-62C6D7B752DD}" type="sibTrans" cxnId="{CE6D568A-EF80-4EFC-9612-89AF7A895028}">
      <dgm:prSet/>
      <dgm:spPr/>
      <dgm:t>
        <a:bodyPr/>
        <a:lstStyle/>
        <a:p>
          <a:endParaRPr lang="en-US"/>
        </a:p>
      </dgm:t>
    </dgm:pt>
    <dgm:pt modelId="{30779054-00EF-4CE3-BCCB-FECA4E83AE4C}">
      <dgm:prSet custT="1"/>
      <dgm:spPr/>
      <dgm:t>
        <a:bodyPr/>
        <a:lstStyle/>
        <a:p>
          <a:r>
            <a:rPr lang="en-US" sz="1400" dirty="0"/>
            <a:t>Lions Club</a:t>
          </a:r>
        </a:p>
      </dgm:t>
    </dgm:pt>
    <dgm:pt modelId="{0B233639-C4CC-49A8-9FD0-C34B9BCF2595}" type="parTrans" cxnId="{61E4A2B7-ECDB-4202-B5A4-F5FE6983EFE2}">
      <dgm:prSet/>
      <dgm:spPr/>
      <dgm:t>
        <a:bodyPr/>
        <a:lstStyle/>
        <a:p>
          <a:endParaRPr lang="en-US"/>
        </a:p>
      </dgm:t>
    </dgm:pt>
    <dgm:pt modelId="{19304FE2-8B49-4361-8AC6-642679B2460C}" type="sibTrans" cxnId="{61E4A2B7-ECDB-4202-B5A4-F5FE6983EFE2}">
      <dgm:prSet/>
      <dgm:spPr/>
      <dgm:t>
        <a:bodyPr/>
        <a:lstStyle/>
        <a:p>
          <a:endParaRPr lang="en-US"/>
        </a:p>
      </dgm:t>
    </dgm:pt>
    <dgm:pt modelId="{98436B01-6222-42AF-A011-CE1A0C8ECB64}">
      <dgm:prSet custT="1"/>
      <dgm:spPr/>
      <dgm:t>
        <a:bodyPr/>
        <a:lstStyle/>
        <a:p>
          <a:r>
            <a:rPr lang="en-US" sz="1400" dirty="0"/>
            <a:t>HHS, Mequon-Thiensville School District</a:t>
          </a:r>
        </a:p>
      </dgm:t>
    </dgm:pt>
    <dgm:pt modelId="{DBCB55E9-E20B-40FC-921F-F7E800404DD6}" type="parTrans" cxnId="{1F138C81-926A-4DF6-AA1B-2BAC82261D71}">
      <dgm:prSet/>
      <dgm:spPr/>
      <dgm:t>
        <a:bodyPr/>
        <a:lstStyle/>
        <a:p>
          <a:endParaRPr lang="en-US"/>
        </a:p>
      </dgm:t>
    </dgm:pt>
    <dgm:pt modelId="{F83C4E69-BBFE-4C32-AC6E-107C619DB505}" type="sibTrans" cxnId="{1F138C81-926A-4DF6-AA1B-2BAC82261D71}">
      <dgm:prSet/>
      <dgm:spPr/>
      <dgm:t>
        <a:bodyPr/>
        <a:lstStyle/>
        <a:p>
          <a:endParaRPr lang="en-US"/>
        </a:p>
      </dgm:t>
    </dgm:pt>
    <dgm:pt modelId="{FAD7ACF8-3BEC-4BF3-B092-B109D3100008}">
      <dgm:prSet/>
      <dgm:spPr/>
      <dgm:t>
        <a:bodyPr/>
        <a:lstStyle/>
        <a:p>
          <a:r>
            <a:rPr lang="en-US" dirty="0"/>
            <a:t>Delta Sports Performance</a:t>
          </a:r>
        </a:p>
      </dgm:t>
    </dgm:pt>
    <dgm:pt modelId="{D88CFFF8-515A-42A9-AE8A-CEFA33F4A929}" type="parTrans" cxnId="{5897FFD9-67EA-4BEE-8767-878BE92401B9}">
      <dgm:prSet/>
      <dgm:spPr/>
      <dgm:t>
        <a:bodyPr/>
        <a:lstStyle/>
        <a:p>
          <a:endParaRPr lang="en-US"/>
        </a:p>
      </dgm:t>
    </dgm:pt>
    <dgm:pt modelId="{19DA5298-0DBC-4458-987F-CDAD2D10F9C7}" type="sibTrans" cxnId="{5897FFD9-67EA-4BEE-8767-878BE92401B9}">
      <dgm:prSet/>
      <dgm:spPr/>
      <dgm:t>
        <a:bodyPr/>
        <a:lstStyle/>
        <a:p>
          <a:endParaRPr lang="en-US"/>
        </a:p>
      </dgm:t>
    </dgm:pt>
    <dgm:pt modelId="{34323B7C-36DC-4744-ADAC-54E3DBA3B3A6}">
      <dgm:prSet custT="1"/>
      <dgm:spPr/>
      <dgm:t>
        <a:bodyPr/>
        <a:lstStyle/>
        <a:p>
          <a:r>
            <a:rPr lang="en-US" sz="1400" dirty="0"/>
            <a:t>Ozaukee Washington Land Trust</a:t>
          </a:r>
        </a:p>
      </dgm:t>
    </dgm:pt>
    <dgm:pt modelId="{63CF692F-A160-4989-8CF2-D2C264E92244}" type="parTrans" cxnId="{4FFBF09B-352D-40BD-B8D8-167E3FF81FC3}">
      <dgm:prSet/>
      <dgm:spPr/>
      <dgm:t>
        <a:bodyPr/>
        <a:lstStyle/>
        <a:p>
          <a:endParaRPr lang="en-US"/>
        </a:p>
      </dgm:t>
    </dgm:pt>
    <dgm:pt modelId="{DB9A48B3-FD8C-4AC3-A0B2-8F04367313B7}" type="sibTrans" cxnId="{4FFBF09B-352D-40BD-B8D8-167E3FF81FC3}">
      <dgm:prSet/>
      <dgm:spPr/>
      <dgm:t>
        <a:bodyPr/>
        <a:lstStyle/>
        <a:p>
          <a:endParaRPr lang="en-US"/>
        </a:p>
      </dgm:t>
    </dgm:pt>
    <dgm:pt modelId="{54EFF73D-8E20-4547-B68D-85EE7AA3FC7E}">
      <dgm:prSet custT="1"/>
      <dgm:spPr/>
      <dgm:t>
        <a:bodyPr/>
        <a:lstStyle/>
        <a:p>
          <a:r>
            <a:rPr lang="en-US" sz="1400" dirty="0"/>
            <a:t>Ozaukee Lacrosse</a:t>
          </a:r>
        </a:p>
      </dgm:t>
    </dgm:pt>
    <dgm:pt modelId="{A6E81B95-CE5B-4659-9CD1-26E8161BF309}" type="parTrans" cxnId="{C97DE56A-51EA-4B0D-BC1B-A3635603E367}">
      <dgm:prSet/>
      <dgm:spPr/>
      <dgm:t>
        <a:bodyPr/>
        <a:lstStyle/>
        <a:p>
          <a:endParaRPr lang="en-US"/>
        </a:p>
      </dgm:t>
    </dgm:pt>
    <dgm:pt modelId="{2D517180-95B5-455C-B8EF-70C333128C18}" type="sibTrans" cxnId="{C97DE56A-51EA-4B0D-BC1B-A3635603E367}">
      <dgm:prSet/>
      <dgm:spPr/>
      <dgm:t>
        <a:bodyPr/>
        <a:lstStyle/>
        <a:p>
          <a:endParaRPr lang="en-US"/>
        </a:p>
      </dgm:t>
    </dgm:pt>
    <dgm:pt modelId="{F533A465-54C7-4810-98C1-DBFA81E860D5}">
      <dgm:prSet custT="1"/>
      <dgm:spPr/>
      <dgm:t>
        <a:bodyPr/>
        <a:lstStyle/>
        <a:p>
          <a:r>
            <a:rPr lang="en-US" sz="1400" dirty="0"/>
            <a:t>Steffen/Lakeshore Middle School Cross Country</a:t>
          </a:r>
        </a:p>
      </dgm:t>
    </dgm:pt>
    <dgm:pt modelId="{1B32669D-E3CB-48EE-85A9-436351E916FE}" type="parTrans" cxnId="{F81195F7-EF0D-47F0-BB17-C0224D904CF7}">
      <dgm:prSet/>
      <dgm:spPr/>
      <dgm:t>
        <a:bodyPr/>
        <a:lstStyle/>
        <a:p>
          <a:endParaRPr lang="en-US"/>
        </a:p>
      </dgm:t>
    </dgm:pt>
    <dgm:pt modelId="{75E5B5A4-A0C0-4C54-B9C6-384B363D8AF6}" type="sibTrans" cxnId="{F81195F7-EF0D-47F0-BB17-C0224D904CF7}">
      <dgm:prSet/>
      <dgm:spPr/>
      <dgm:t>
        <a:bodyPr/>
        <a:lstStyle/>
        <a:p>
          <a:endParaRPr lang="en-US"/>
        </a:p>
      </dgm:t>
    </dgm:pt>
    <dgm:pt modelId="{C5A488F7-0677-4381-ABE7-882705C51FB0}">
      <dgm:prSet custT="1"/>
      <dgm:spPr/>
      <dgm:t>
        <a:bodyPr/>
        <a:lstStyle/>
        <a:p>
          <a:r>
            <a:rPr lang="en-US" sz="1400" dirty="0"/>
            <a:t>Boy Scout Troop 865</a:t>
          </a:r>
        </a:p>
      </dgm:t>
    </dgm:pt>
    <dgm:pt modelId="{802F6BD7-A8D3-4FF9-BFDE-CBC203B90326}" type="parTrans" cxnId="{455C4667-1CE9-4584-A72A-2558E3DDBBC0}">
      <dgm:prSet/>
      <dgm:spPr/>
      <dgm:t>
        <a:bodyPr/>
        <a:lstStyle/>
        <a:p>
          <a:endParaRPr lang="en-US"/>
        </a:p>
      </dgm:t>
    </dgm:pt>
    <dgm:pt modelId="{833E71FF-8369-48A1-A38E-33B188BCF1A8}" type="sibTrans" cxnId="{455C4667-1CE9-4584-A72A-2558E3DDBBC0}">
      <dgm:prSet/>
      <dgm:spPr/>
      <dgm:t>
        <a:bodyPr/>
        <a:lstStyle/>
        <a:p>
          <a:endParaRPr lang="en-US"/>
        </a:p>
      </dgm:t>
    </dgm:pt>
    <dgm:pt modelId="{3EDE4121-D74C-4B0F-9175-3ED2CACCD567}">
      <dgm:prSet custT="1"/>
      <dgm:spPr/>
      <dgm:t>
        <a:bodyPr/>
        <a:lstStyle/>
        <a:p>
          <a:r>
            <a:rPr lang="en-US" sz="1400" dirty="0"/>
            <a:t>1840 Brewing</a:t>
          </a:r>
        </a:p>
      </dgm:t>
    </dgm:pt>
    <dgm:pt modelId="{F9585189-3F80-4B7C-A0A0-1640A3588D51}" type="parTrans" cxnId="{192533C2-9B92-4FB1-A040-1F058530A5DB}">
      <dgm:prSet/>
      <dgm:spPr/>
      <dgm:t>
        <a:bodyPr/>
        <a:lstStyle/>
        <a:p>
          <a:endParaRPr lang="en-US"/>
        </a:p>
      </dgm:t>
    </dgm:pt>
    <dgm:pt modelId="{800C6EDD-54AC-4547-8EF3-A6C794E4E072}" type="sibTrans" cxnId="{192533C2-9B92-4FB1-A040-1F058530A5DB}">
      <dgm:prSet/>
      <dgm:spPr/>
      <dgm:t>
        <a:bodyPr/>
        <a:lstStyle/>
        <a:p>
          <a:endParaRPr lang="en-US"/>
        </a:p>
      </dgm:t>
    </dgm:pt>
    <dgm:pt modelId="{23168B23-E2F5-4170-B12E-D4EAB7A6E54A}">
      <dgm:prSet custT="1"/>
      <dgm:spPr/>
      <dgm:t>
        <a:bodyPr/>
        <a:lstStyle/>
        <a:p>
          <a:r>
            <a:rPr lang="en-US" sz="1400" dirty="0"/>
            <a:t>Rotary Club Foundation</a:t>
          </a:r>
        </a:p>
      </dgm:t>
    </dgm:pt>
    <dgm:pt modelId="{179BEF37-333A-488C-833E-26A5CDA35B82}" type="parTrans" cxnId="{E16CC484-48E1-46CB-A213-9501582C558E}">
      <dgm:prSet/>
      <dgm:spPr/>
      <dgm:t>
        <a:bodyPr/>
        <a:lstStyle/>
        <a:p>
          <a:endParaRPr lang="en-US"/>
        </a:p>
      </dgm:t>
    </dgm:pt>
    <dgm:pt modelId="{771EA412-297B-4E06-8404-4407A0EC3947}" type="sibTrans" cxnId="{E16CC484-48E1-46CB-A213-9501582C558E}">
      <dgm:prSet/>
      <dgm:spPr/>
      <dgm:t>
        <a:bodyPr/>
        <a:lstStyle/>
        <a:p>
          <a:endParaRPr lang="en-US"/>
        </a:p>
      </dgm:t>
    </dgm:pt>
    <dgm:pt modelId="{85E198F2-B5CD-48B5-93FC-3684E5176AF1}">
      <dgm:prSet custT="1"/>
      <dgm:spPr/>
      <dgm:t>
        <a:bodyPr/>
        <a:lstStyle/>
        <a:p>
          <a:r>
            <a:rPr lang="en-US" sz="1400" dirty="0"/>
            <a:t>Mequon Thiensville Little League</a:t>
          </a:r>
        </a:p>
        <a:p>
          <a:r>
            <a:rPr lang="en-US" sz="1400" dirty="0"/>
            <a:t>Mequon HEAT baseball &amp; softball</a:t>
          </a:r>
        </a:p>
      </dgm:t>
    </dgm:pt>
    <dgm:pt modelId="{77B20CFC-07F5-4259-8AA6-D79899C60429}" type="sibTrans" cxnId="{1127782B-2823-437A-9875-71D2D7B7C745}">
      <dgm:prSet/>
      <dgm:spPr/>
      <dgm:t>
        <a:bodyPr/>
        <a:lstStyle/>
        <a:p>
          <a:endParaRPr lang="en-US"/>
        </a:p>
      </dgm:t>
    </dgm:pt>
    <dgm:pt modelId="{89292CCB-EEF1-4E91-A740-873C4139B23D}" type="parTrans" cxnId="{1127782B-2823-437A-9875-71D2D7B7C745}">
      <dgm:prSet/>
      <dgm:spPr/>
      <dgm:t>
        <a:bodyPr/>
        <a:lstStyle/>
        <a:p>
          <a:endParaRPr lang="en-US"/>
        </a:p>
      </dgm:t>
    </dgm:pt>
    <dgm:pt modelId="{4C07911B-51E6-4567-8180-C4449CA021F2}" type="pres">
      <dgm:prSet presAssocID="{A525E2CE-87FB-4FA1-AB86-8CDDD7B60C69}" presName="diagram" presStyleCnt="0">
        <dgm:presLayoutVars>
          <dgm:dir/>
          <dgm:resizeHandles val="exact"/>
        </dgm:presLayoutVars>
      </dgm:prSet>
      <dgm:spPr/>
    </dgm:pt>
    <dgm:pt modelId="{FDA79207-68FE-4045-A107-EDADE83E7026}" type="pres">
      <dgm:prSet presAssocID="{A2A5DB59-0664-4B83-8AA3-D572AE03F64B}" presName="node" presStyleLbl="node1" presStyleIdx="0" presStyleCnt="22" custScaleX="176187" custScaleY="140655">
        <dgm:presLayoutVars>
          <dgm:bulletEnabled val="1"/>
        </dgm:presLayoutVars>
      </dgm:prSet>
      <dgm:spPr/>
    </dgm:pt>
    <dgm:pt modelId="{6EBFEB62-68F6-4ABA-998E-07D8844C3683}" type="pres">
      <dgm:prSet presAssocID="{EEA944B4-3FFF-4584-82B9-51ECCE8C197B}" presName="sibTrans" presStyleCnt="0"/>
      <dgm:spPr/>
    </dgm:pt>
    <dgm:pt modelId="{0BDA385C-06A9-41A7-AAA0-794A4B4277A0}" type="pres">
      <dgm:prSet presAssocID="{481DF8B0-0E6F-4230-A3ED-8187631B14D7}" presName="node" presStyleLbl="node1" presStyleIdx="1" presStyleCnt="22">
        <dgm:presLayoutVars>
          <dgm:bulletEnabled val="1"/>
        </dgm:presLayoutVars>
      </dgm:prSet>
      <dgm:spPr/>
    </dgm:pt>
    <dgm:pt modelId="{1C3CD63F-BA3E-44A2-9877-DF46A35B3FDE}" type="pres">
      <dgm:prSet presAssocID="{52E6164C-99BB-46B8-9687-62C6D7B752DD}" presName="sibTrans" presStyleCnt="0"/>
      <dgm:spPr/>
    </dgm:pt>
    <dgm:pt modelId="{CE28A485-CD33-4A9C-9F66-A3E0937643AA}" type="pres">
      <dgm:prSet presAssocID="{30779054-00EF-4CE3-BCCB-FECA4E83AE4C}" presName="node" presStyleLbl="node1" presStyleIdx="2" presStyleCnt="22">
        <dgm:presLayoutVars>
          <dgm:bulletEnabled val="1"/>
        </dgm:presLayoutVars>
      </dgm:prSet>
      <dgm:spPr/>
    </dgm:pt>
    <dgm:pt modelId="{EF543F10-F24F-46AE-A933-3DF47D3B3F32}" type="pres">
      <dgm:prSet presAssocID="{19304FE2-8B49-4361-8AC6-642679B2460C}" presName="sibTrans" presStyleCnt="0"/>
      <dgm:spPr/>
    </dgm:pt>
    <dgm:pt modelId="{396C29D3-1B29-4229-90D6-BA31A930F6C0}" type="pres">
      <dgm:prSet presAssocID="{98436B01-6222-42AF-A011-CE1A0C8ECB64}" presName="node" presStyleLbl="node1" presStyleIdx="3" presStyleCnt="22" custScaleY="232909">
        <dgm:presLayoutVars>
          <dgm:bulletEnabled val="1"/>
        </dgm:presLayoutVars>
      </dgm:prSet>
      <dgm:spPr/>
    </dgm:pt>
    <dgm:pt modelId="{3DCB53E5-2F76-4EA9-A5F3-A32069669458}" type="pres">
      <dgm:prSet presAssocID="{F83C4E69-BBFE-4C32-AC6E-107C619DB505}" presName="sibTrans" presStyleCnt="0"/>
      <dgm:spPr/>
    </dgm:pt>
    <dgm:pt modelId="{C79A8BE4-AC9D-457C-8232-A33EFB5F5D90}" type="pres">
      <dgm:prSet presAssocID="{70F0795E-6A00-4BC0-83DB-31C34010C2DA}" presName="node" presStyleLbl="node1" presStyleIdx="4" presStyleCnt="22" custScaleY="159650">
        <dgm:presLayoutVars>
          <dgm:bulletEnabled val="1"/>
        </dgm:presLayoutVars>
      </dgm:prSet>
      <dgm:spPr/>
    </dgm:pt>
    <dgm:pt modelId="{9F890092-5539-4B4F-B079-921B56C00BED}" type="pres">
      <dgm:prSet presAssocID="{431E1C21-0FE8-4E68-A661-C16E0EFA23F9}" presName="sibTrans" presStyleCnt="0"/>
      <dgm:spPr/>
    </dgm:pt>
    <dgm:pt modelId="{B288C197-93C8-4287-8D67-2E35C2C6BAD2}" type="pres">
      <dgm:prSet presAssocID="{69913B47-0F5D-4523-8563-1D0D7D3FDF26}" presName="node" presStyleLbl="node1" presStyleIdx="5" presStyleCnt="22" custScaleX="115473" custScaleY="166976">
        <dgm:presLayoutVars>
          <dgm:bulletEnabled val="1"/>
        </dgm:presLayoutVars>
      </dgm:prSet>
      <dgm:spPr/>
    </dgm:pt>
    <dgm:pt modelId="{13607506-7FEB-4B9F-BD8A-6ADBB080C247}" type="pres">
      <dgm:prSet presAssocID="{2CF338E7-D4F8-45B0-8BBE-E079AB742AE9}" presName="sibTrans" presStyleCnt="0"/>
      <dgm:spPr/>
    </dgm:pt>
    <dgm:pt modelId="{94736460-8106-4F14-8BF5-BA4BED9C93CD}" type="pres">
      <dgm:prSet presAssocID="{85E198F2-B5CD-48B5-93FC-3684E5176AF1}" presName="node" presStyleLbl="node1" presStyleIdx="6" presStyleCnt="22" custScaleX="228911" custScaleY="166072">
        <dgm:presLayoutVars>
          <dgm:bulletEnabled val="1"/>
        </dgm:presLayoutVars>
      </dgm:prSet>
      <dgm:spPr/>
    </dgm:pt>
    <dgm:pt modelId="{103C9D51-C97D-4403-AD6E-337D346CE1B0}" type="pres">
      <dgm:prSet presAssocID="{77B20CFC-07F5-4259-8AA6-D79899C60429}" presName="sibTrans" presStyleCnt="0"/>
      <dgm:spPr/>
    </dgm:pt>
    <dgm:pt modelId="{54C3CE3B-A6DA-4C81-9033-9789C6EDEB90}" type="pres">
      <dgm:prSet presAssocID="{20A5A756-DE3E-4933-9BC2-FD15DD2B2931}" presName="node" presStyleLbl="node1" presStyleIdx="7" presStyleCnt="22">
        <dgm:presLayoutVars>
          <dgm:bulletEnabled val="1"/>
        </dgm:presLayoutVars>
      </dgm:prSet>
      <dgm:spPr/>
    </dgm:pt>
    <dgm:pt modelId="{411C4497-C2C6-4FB0-B301-2868B8561F7F}" type="pres">
      <dgm:prSet presAssocID="{234FB1E2-265D-4C38-B701-155606AF43E5}" presName="sibTrans" presStyleCnt="0"/>
      <dgm:spPr/>
    </dgm:pt>
    <dgm:pt modelId="{E7A2161A-4002-404C-812B-A78ABDB62EC5}" type="pres">
      <dgm:prSet presAssocID="{0DB42193-0025-4791-AF0F-1ACF565B834D}" presName="node" presStyleLbl="node1" presStyleIdx="8" presStyleCnt="22">
        <dgm:presLayoutVars>
          <dgm:bulletEnabled val="1"/>
        </dgm:presLayoutVars>
      </dgm:prSet>
      <dgm:spPr/>
    </dgm:pt>
    <dgm:pt modelId="{C8079024-3AA2-4EB4-8318-1C4BA3C9F85C}" type="pres">
      <dgm:prSet presAssocID="{A7164AC6-4FD1-4F4E-B886-2876EB2A6CE0}" presName="sibTrans" presStyleCnt="0"/>
      <dgm:spPr/>
    </dgm:pt>
    <dgm:pt modelId="{A95EB58E-3649-4D7C-8578-74EA3D4DDC99}" type="pres">
      <dgm:prSet presAssocID="{419A4E9C-D9DF-4378-8407-974B565AEB8A}" presName="node" presStyleLbl="node1" presStyleIdx="9" presStyleCnt="22">
        <dgm:presLayoutVars>
          <dgm:bulletEnabled val="1"/>
        </dgm:presLayoutVars>
      </dgm:prSet>
      <dgm:spPr/>
    </dgm:pt>
    <dgm:pt modelId="{E21F4E63-1CCF-4EB8-BE58-22EEEB33145F}" type="pres">
      <dgm:prSet presAssocID="{E3AA4A04-FFF1-41E2-BA6F-D92446CF30C1}" presName="sibTrans" presStyleCnt="0"/>
      <dgm:spPr/>
    </dgm:pt>
    <dgm:pt modelId="{80070CA8-61D4-4D8A-9D2E-EE01F2066827}" type="pres">
      <dgm:prSet presAssocID="{CD61721D-7886-40FD-BC5F-0413314FA8A5}" presName="node" presStyleLbl="node1" presStyleIdx="10" presStyleCnt="22" custScaleY="146410">
        <dgm:presLayoutVars>
          <dgm:bulletEnabled val="1"/>
        </dgm:presLayoutVars>
      </dgm:prSet>
      <dgm:spPr/>
    </dgm:pt>
    <dgm:pt modelId="{AE3F7752-9A85-43F1-97A1-0252D1D08BED}" type="pres">
      <dgm:prSet presAssocID="{D394A854-C24C-4CAA-ADF2-1D3BE70E8DB3}" presName="sibTrans" presStyleCnt="0"/>
      <dgm:spPr/>
    </dgm:pt>
    <dgm:pt modelId="{C7484F7E-4D32-48A2-8D19-ECB3684DB1C4}" type="pres">
      <dgm:prSet presAssocID="{547DD837-902C-4820-A7F2-702FA48CB9A3}" presName="node" presStyleLbl="node1" presStyleIdx="11" presStyleCnt="22" custScaleX="179961">
        <dgm:presLayoutVars>
          <dgm:bulletEnabled val="1"/>
        </dgm:presLayoutVars>
      </dgm:prSet>
      <dgm:spPr/>
    </dgm:pt>
    <dgm:pt modelId="{2D0E882E-D5FA-4BBC-89E1-344BB52D4ED9}" type="pres">
      <dgm:prSet presAssocID="{5FF018DF-8EDF-4881-B907-4D9D5F7ABBB5}" presName="sibTrans" presStyleCnt="0"/>
      <dgm:spPr/>
    </dgm:pt>
    <dgm:pt modelId="{83C32558-401B-443A-8118-EA45E1EA49E4}" type="pres">
      <dgm:prSet presAssocID="{656BA157-DE22-4434-960E-420951F2CBBE}" presName="node" presStyleLbl="node1" presStyleIdx="12" presStyleCnt="22">
        <dgm:presLayoutVars>
          <dgm:bulletEnabled val="1"/>
        </dgm:presLayoutVars>
      </dgm:prSet>
      <dgm:spPr/>
    </dgm:pt>
    <dgm:pt modelId="{73B3073C-978C-499D-9EE4-E89936C4AA2B}" type="pres">
      <dgm:prSet presAssocID="{AFCB2C1C-98E7-4C72-81C3-84455B216944}" presName="sibTrans" presStyleCnt="0"/>
      <dgm:spPr/>
    </dgm:pt>
    <dgm:pt modelId="{09ABFEB3-CDF7-4705-A9A0-FF6478EBCFFE}" type="pres">
      <dgm:prSet presAssocID="{C11BEE98-81A2-4574-BF1D-22A7DB554AF8}" presName="node" presStyleLbl="node1" presStyleIdx="13" presStyleCnt="22">
        <dgm:presLayoutVars>
          <dgm:bulletEnabled val="1"/>
        </dgm:presLayoutVars>
      </dgm:prSet>
      <dgm:spPr/>
    </dgm:pt>
    <dgm:pt modelId="{7806A420-B50B-4AB1-B05B-C61F6B140629}" type="pres">
      <dgm:prSet presAssocID="{F6214A68-42BA-4BFF-99FB-48E0BB441E1C}" presName="sibTrans" presStyleCnt="0"/>
      <dgm:spPr/>
    </dgm:pt>
    <dgm:pt modelId="{15DAEF73-2C63-4135-B325-794CD824EB20}" type="pres">
      <dgm:prSet presAssocID="{09A21FEA-3DDB-4299-B6B5-6F353E282B6A}" presName="node" presStyleLbl="node1" presStyleIdx="14" presStyleCnt="22">
        <dgm:presLayoutVars>
          <dgm:bulletEnabled val="1"/>
        </dgm:presLayoutVars>
      </dgm:prSet>
      <dgm:spPr/>
    </dgm:pt>
    <dgm:pt modelId="{6F4D23D9-C530-4C29-B7F4-4BEE019EB871}" type="pres">
      <dgm:prSet presAssocID="{FF6ADDC6-EF45-44B1-90C5-CF8D88A315C5}" presName="sibTrans" presStyleCnt="0"/>
      <dgm:spPr/>
    </dgm:pt>
    <dgm:pt modelId="{42320712-067D-479D-855B-5DF7E27EB508}" type="pres">
      <dgm:prSet presAssocID="{FAD7ACF8-3BEC-4BF3-B092-B109D3100008}" presName="node" presStyleLbl="node1" presStyleIdx="15" presStyleCnt="22">
        <dgm:presLayoutVars>
          <dgm:bulletEnabled val="1"/>
        </dgm:presLayoutVars>
      </dgm:prSet>
      <dgm:spPr/>
    </dgm:pt>
    <dgm:pt modelId="{0E6D7A20-3495-45D3-8370-DB6E1178AD65}" type="pres">
      <dgm:prSet presAssocID="{19DA5298-0DBC-4458-987F-CDAD2D10F9C7}" presName="sibTrans" presStyleCnt="0"/>
      <dgm:spPr/>
    </dgm:pt>
    <dgm:pt modelId="{B3150E3C-76D3-4A05-99B4-84D390647790}" type="pres">
      <dgm:prSet presAssocID="{34323B7C-36DC-4744-ADAC-54E3DBA3B3A6}" presName="node" presStyleLbl="node1" presStyleIdx="16" presStyleCnt="22">
        <dgm:presLayoutVars>
          <dgm:bulletEnabled val="1"/>
        </dgm:presLayoutVars>
      </dgm:prSet>
      <dgm:spPr/>
    </dgm:pt>
    <dgm:pt modelId="{1E688D47-B287-44BB-A5AF-E347CA040828}" type="pres">
      <dgm:prSet presAssocID="{DB9A48B3-FD8C-4AC3-A0B2-8F04367313B7}" presName="sibTrans" presStyleCnt="0"/>
      <dgm:spPr/>
    </dgm:pt>
    <dgm:pt modelId="{1CAD6F1B-17B9-4394-A887-31F8ACB19BD3}" type="pres">
      <dgm:prSet presAssocID="{54EFF73D-8E20-4547-B68D-85EE7AA3FC7E}" presName="node" presStyleLbl="node1" presStyleIdx="17" presStyleCnt="22">
        <dgm:presLayoutVars>
          <dgm:bulletEnabled val="1"/>
        </dgm:presLayoutVars>
      </dgm:prSet>
      <dgm:spPr/>
    </dgm:pt>
    <dgm:pt modelId="{D8179881-79C5-4DDD-A623-D0CFC97829E9}" type="pres">
      <dgm:prSet presAssocID="{2D517180-95B5-455C-B8EF-70C333128C18}" presName="sibTrans" presStyleCnt="0"/>
      <dgm:spPr/>
    </dgm:pt>
    <dgm:pt modelId="{FA8DB763-8445-405C-9115-11F22A708C11}" type="pres">
      <dgm:prSet presAssocID="{F533A465-54C7-4810-98C1-DBFA81E860D5}" presName="node" presStyleLbl="node1" presStyleIdx="18" presStyleCnt="22" custScaleX="193994" custScaleY="148405">
        <dgm:presLayoutVars>
          <dgm:bulletEnabled val="1"/>
        </dgm:presLayoutVars>
      </dgm:prSet>
      <dgm:spPr/>
    </dgm:pt>
    <dgm:pt modelId="{F6148D2F-F4B8-415F-9FA1-4F40D4EC2B83}" type="pres">
      <dgm:prSet presAssocID="{75E5B5A4-A0C0-4C54-B9C6-384B363D8AF6}" presName="sibTrans" presStyleCnt="0"/>
      <dgm:spPr/>
    </dgm:pt>
    <dgm:pt modelId="{4C8390C2-EDBF-420A-B23C-D78E0F66A325}" type="pres">
      <dgm:prSet presAssocID="{C5A488F7-0677-4381-ABE7-882705C51FB0}" presName="node" presStyleLbl="node1" presStyleIdx="19" presStyleCnt="22">
        <dgm:presLayoutVars>
          <dgm:bulletEnabled val="1"/>
        </dgm:presLayoutVars>
      </dgm:prSet>
      <dgm:spPr/>
    </dgm:pt>
    <dgm:pt modelId="{7874EFCE-A98C-49C2-A31D-B888406D1F8A}" type="pres">
      <dgm:prSet presAssocID="{833E71FF-8369-48A1-A38E-33B188BCF1A8}" presName="sibTrans" presStyleCnt="0"/>
      <dgm:spPr/>
    </dgm:pt>
    <dgm:pt modelId="{34E2339A-A9A2-42AC-987A-5079DCA4D7FF}" type="pres">
      <dgm:prSet presAssocID="{3EDE4121-D74C-4B0F-9175-3ED2CACCD567}" presName="node" presStyleLbl="node1" presStyleIdx="20" presStyleCnt="22">
        <dgm:presLayoutVars>
          <dgm:bulletEnabled val="1"/>
        </dgm:presLayoutVars>
      </dgm:prSet>
      <dgm:spPr/>
    </dgm:pt>
    <dgm:pt modelId="{B435ECC0-8C34-46F7-9C93-3EAE27F94FD1}" type="pres">
      <dgm:prSet presAssocID="{800C6EDD-54AC-4547-8EF3-A6C794E4E072}" presName="sibTrans" presStyleCnt="0"/>
      <dgm:spPr/>
    </dgm:pt>
    <dgm:pt modelId="{E76512F8-1465-4FCA-937D-03D11A472BCA}" type="pres">
      <dgm:prSet presAssocID="{23168B23-E2F5-4170-B12E-D4EAB7A6E54A}" presName="node" presStyleLbl="node1" presStyleIdx="21" presStyleCnt="22">
        <dgm:presLayoutVars>
          <dgm:bulletEnabled val="1"/>
        </dgm:presLayoutVars>
      </dgm:prSet>
      <dgm:spPr/>
    </dgm:pt>
  </dgm:ptLst>
  <dgm:cxnLst>
    <dgm:cxn modelId="{48C52811-B512-4751-882E-279E21909A45}" type="presOf" srcId="{FAD7ACF8-3BEC-4BF3-B092-B109D3100008}" destId="{42320712-067D-479D-855B-5DF7E27EB508}" srcOrd="0" destOrd="0" presId="urn:microsoft.com/office/officeart/2005/8/layout/default"/>
    <dgm:cxn modelId="{16B39D14-0166-4B33-9DE6-4D07FE58FF11}" srcId="{A525E2CE-87FB-4FA1-AB86-8CDDD7B60C69}" destId="{70F0795E-6A00-4BC0-83DB-31C34010C2DA}" srcOrd="4" destOrd="0" parTransId="{F1AB14A8-3602-4A48-950D-C281BFD7B5BB}" sibTransId="{431E1C21-0FE8-4E68-A661-C16E0EFA23F9}"/>
    <dgm:cxn modelId="{835CAE18-7BCF-43F3-8F4B-D9898806794D}" type="presOf" srcId="{419A4E9C-D9DF-4378-8407-974B565AEB8A}" destId="{A95EB58E-3649-4D7C-8578-74EA3D4DDC99}" srcOrd="0" destOrd="0" presId="urn:microsoft.com/office/officeart/2005/8/layout/default"/>
    <dgm:cxn modelId="{51DEF118-4179-480A-B1B8-33D303DC6839}" type="presOf" srcId="{23168B23-E2F5-4170-B12E-D4EAB7A6E54A}" destId="{E76512F8-1465-4FCA-937D-03D11A472BCA}" srcOrd="0" destOrd="0" presId="urn:microsoft.com/office/officeart/2005/8/layout/default"/>
    <dgm:cxn modelId="{2244861A-5D75-4CC9-ADF0-61F7945DB550}" type="presOf" srcId="{98436B01-6222-42AF-A011-CE1A0C8ECB64}" destId="{396C29D3-1B29-4229-90D6-BA31A930F6C0}" srcOrd="0" destOrd="0" presId="urn:microsoft.com/office/officeart/2005/8/layout/default"/>
    <dgm:cxn modelId="{C0EF0B22-2B27-475E-A060-520C8AE8D33B}" type="presOf" srcId="{481DF8B0-0E6F-4230-A3ED-8187631B14D7}" destId="{0BDA385C-06A9-41A7-AAA0-794A4B4277A0}" srcOrd="0" destOrd="0" presId="urn:microsoft.com/office/officeart/2005/8/layout/default"/>
    <dgm:cxn modelId="{B7BEA724-F04C-44D0-BC11-2008A8207959}" type="presOf" srcId="{30779054-00EF-4CE3-BCCB-FECA4E83AE4C}" destId="{CE28A485-CD33-4A9C-9F66-A3E0937643AA}" srcOrd="0" destOrd="0" presId="urn:microsoft.com/office/officeart/2005/8/layout/default"/>
    <dgm:cxn modelId="{43B70F25-1757-41BB-BF2A-0503EC2626D8}" type="presOf" srcId="{A2A5DB59-0664-4B83-8AA3-D572AE03F64B}" destId="{FDA79207-68FE-4045-A107-EDADE83E7026}" srcOrd="0" destOrd="0" presId="urn:microsoft.com/office/officeart/2005/8/layout/default"/>
    <dgm:cxn modelId="{A78F3F2B-F896-4593-B390-3BD0DD9525AF}" srcId="{A525E2CE-87FB-4FA1-AB86-8CDDD7B60C69}" destId="{656BA157-DE22-4434-960E-420951F2CBBE}" srcOrd="12" destOrd="0" parTransId="{CD3F18E1-8C58-4F1D-8A41-4DD765860EA6}" sibTransId="{AFCB2C1C-98E7-4C72-81C3-84455B216944}"/>
    <dgm:cxn modelId="{1127782B-2823-437A-9875-71D2D7B7C745}" srcId="{A525E2CE-87FB-4FA1-AB86-8CDDD7B60C69}" destId="{85E198F2-B5CD-48B5-93FC-3684E5176AF1}" srcOrd="6" destOrd="0" parTransId="{89292CCB-EEF1-4E91-A740-873C4139B23D}" sibTransId="{77B20CFC-07F5-4259-8AA6-D79899C60429}"/>
    <dgm:cxn modelId="{6E0E843B-D5B4-4545-BE6B-D0E54E4CEFAA}" type="presOf" srcId="{3EDE4121-D74C-4B0F-9175-3ED2CACCD567}" destId="{34E2339A-A9A2-42AC-987A-5079DCA4D7FF}" srcOrd="0" destOrd="0" presId="urn:microsoft.com/office/officeart/2005/8/layout/default"/>
    <dgm:cxn modelId="{0E1E623C-603F-4E18-B27B-3016A64F7EB6}" srcId="{A525E2CE-87FB-4FA1-AB86-8CDDD7B60C69}" destId="{419A4E9C-D9DF-4378-8407-974B565AEB8A}" srcOrd="9" destOrd="0" parTransId="{69FC52CE-EBB7-4E7D-A37E-36AF3ED2ED93}" sibTransId="{E3AA4A04-FFF1-41E2-BA6F-D92446CF30C1}"/>
    <dgm:cxn modelId="{A228023F-7DE7-4E4A-B1BA-4A5D3B7805C3}" type="presOf" srcId="{F533A465-54C7-4810-98C1-DBFA81E860D5}" destId="{FA8DB763-8445-405C-9115-11F22A708C11}" srcOrd="0" destOrd="0" presId="urn:microsoft.com/office/officeart/2005/8/layout/default"/>
    <dgm:cxn modelId="{631E9040-15A0-4068-8625-90A2019FF8A1}" type="presOf" srcId="{69913B47-0F5D-4523-8563-1D0D7D3FDF26}" destId="{B288C197-93C8-4287-8D67-2E35C2C6BAD2}" srcOrd="0" destOrd="0" presId="urn:microsoft.com/office/officeart/2005/8/layout/default"/>
    <dgm:cxn modelId="{5DB3615B-A03C-4D64-9B0F-A60ABDF3A972}" srcId="{A525E2CE-87FB-4FA1-AB86-8CDDD7B60C69}" destId="{09A21FEA-3DDB-4299-B6B5-6F353E282B6A}" srcOrd="14" destOrd="0" parTransId="{CFDDE11E-FE0C-4B94-A867-F44B71421F14}" sibTransId="{FF6ADDC6-EF45-44B1-90C5-CF8D88A315C5}"/>
    <dgm:cxn modelId="{455C4667-1CE9-4584-A72A-2558E3DDBBC0}" srcId="{A525E2CE-87FB-4FA1-AB86-8CDDD7B60C69}" destId="{C5A488F7-0677-4381-ABE7-882705C51FB0}" srcOrd="19" destOrd="0" parTransId="{802F6BD7-A8D3-4FF9-BFDE-CBC203B90326}" sibTransId="{833E71FF-8369-48A1-A38E-33B188BCF1A8}"/>
    <dgm:cxn modelId="{C97DE56A-51EA-4B0D-BC1B-A3635603E367}" srcId="{A525E2CE-87FB-4FA1-AB86-8CDDD7B60C69}" destId="{54EFF73D-8E20-4547-B68D-85EE7AA3FC7E}" srcOrd="17" destOrd="0" parTransId="{A6E81B95-CE5B-4659-9CD1-26E8161BF309}" sibTransId="{2D517180-95B5-455C-B8EF-70C333128C18}"/>
    <dgm:cxn modelId="{756D764E-E57D-47BD-9CC2-D76135C7E9A3}" type="presOf" srcId="{20A5A756-DE3E-4933-9BC2-FD15DD2B2931}" destId="{54C3CE3B-A6DA-4C81-9033-9789C6EDEB90}" srcOrd="0" destOrd="0" presId="urn:microsoft.com/office/officeart/2005/8/layout/default"/>
    <dgm:cxn modelId="{B0532052-A881-4CDB-B761-1E973AD2AD86}" srcId="{A525E2CE-87FB-4FA1-AB86-8CDDD7B60C69}" destId="{69913B47-0F5D-4523-8563-1D0D7D3FDF26}" srcOrd="5" destOrd="0" parTransId="{1DF6F42A-255A-44AC-986A-1AD345C32417}" sibTransId="{2CF338E7-D4F8-45B0-8BBE-E079AB742AE9}"/>
    <dgm:cxn modelId="{E8A8497D-7FDC-498C-A8FE-A006A0B0765A}" srcId="{A525E2CE-87FB-4FA1-AB86-8CDDD7B60C69}" destId="{A2A5DB59-0664-4B83-8AA3-D572AE03F64B}" srcOrd="0" destOrd="0" parTransId="{3DEF5926-71DD-4DAA-8B95-CF0330A5A291}" sibTransId="{EEA944B4-3FFF-4584-82B9-51ECCE8C197B}"/>
    <dgm:cxn modelId="{1F138C81-926A-4DF6-AA1B-2BAC82261D71}" srcId="{A525E2CE-87FB-4FA1-AB86-8CDDD7B60C69}" destId="{98436B01-6222-42AF-A011-CE1A0C8ECB64}" srcOrd="3" destOrd="0" parTransId="{DBCB55E9-E20B-40FC-921F-F7E800404DD6}" sibTransId="{F83C4E69-BBFE-4C32-AC6E-107C619DB505}"/>
    <dgm:cxn modelId="{E16CC484-48E1-46CB-A213-9501582C558E}" srcId="{A525E2CE-87FB-4FA1-AB86-8CDDD7B60C69}" destId="{23168B23-E2F5-4170-B12E-D4EAB7A6E54A}" srcOrd="21" destOrd="0" parTransId="{179BEF37-333A-488C-833E-26A5CDA35B82}" sibTransId="{771EA412-297B-4E06-8404-4407A0EC3947}"/>
    <dgm:cxn modelId="{CE6D568A-EF80-4EFC-9612-89AF7A895028}" srcId="{A525E2CE-87FB-4FA1-AB86-8CDDD7B60C69}" destId="{481DF8B0-0E6F-4230-A3ED-8187631B14D7}" srcOrd="1" destOrd="0" parTransId="{F90626D2-286C-4C28-8CBE-5F77B786E01B}" sibTransId="{52E6164C-99BB-46B8-9687-62C6D7B752DD}"/>
    <dgm:cxn modelId="{4FFBF09B-352D-40BD-B8D8-167E3FF81FC3}" srcId="{A525E2CE-87FB-4FA1-AB86-8CDDD7B60C69}" destId="{34323B7C-36DC-4744-ADAC-54E3DBA3B3A6}" srcOrd="16" destOrd="0" parTransId="{63CF692F-A160-4989-8CF2-D2C264E92244}" sibTransId="{DB9A48B3-FD8C-4AC3-A0B2-8F04367313B7}"/>
    <dgm:cxn modelId="{E8CE39A5-9395-45F0-B1BA-2F6D5A78283E}" type="presOf" srcId="{656BA157-DE22-4434-960E-420951F2CBBE}" destId="{83C32558-401B-443A-8118-EA45E1EA49E4}" srcOrd="0" destOrd="0" presId="urn:microsoft.com/office/officeart/2005/8/layout/default"/>
    <dgm:cxn modelId="{CF571DAE-DA9D-4197-AD3D-3E219DEA1CB7}" type="presOf" srcId="{C11BEE98-81A2-4574-BF1D-22A7DB554AF8}" destId="{09ABFEB3-CDF7-4705-A9A0-FF6478EBCFFE}" srcOrd="0" destOrd="0" presId="urn:microsoft.com/office/officeart/2005/8/layout/default"/>
    <dgm:cxn modelId="{B42C04B1-CBFA-4EE5-81FF-E56C35F243CE}" type="presOf" srcId="{85E198F2-B5CD-48B5-93FC-3684E5176AF1}" destId="{94736460-8106-4F14-8BF5-BA4BED9C93CD}" srcOrd="0" destOrd="0" presId="urn:microsoft.com/office/officeart/2005/8/layout/default"/>
    <dgm:cxn modelId="{9C4CD3B1-341A-47CA-9793-91B11F14C1DD}" type="presOf" srcId="{09A21FEA-3DDB-4299-B6B5-6F353E282B6A}" destId="{15DAEF73-2C63-4135-B325-794CD824EB20}" srcOrd="0" destOrd="0" presId="urn:microsoft.com/office/officeart/2005/8/layout/default"/>
    <dgm:cxn modelId="{8E0C72B2-2E88-428A-86E3-144EA10FCA62}" type="presOf" srcId="{0DB42193-0025-4791-AF0F-1ACF565B834D}" destId="{E7A2161A-4002-404C-812B-A78ABDB62EC5}" srcOrd="0" destOrd="0" presId="urn:microsoft.com/office/officeart/2005/8/layout/default"/>
    <dgm:cxn modelId="{61E4A2B7-ECDB-4202-B5A4-F5FE6983EFE2}" srcId="{A525E2CE-87FB-4FA1-AB86-8CDDD7B60C69}" destId="{30779054-00EF-4CE3-BCCB-FECA4E83AE4C}" srcOrd="2" destOrd="0" parTransId="{0B233639-C4CC-49A8-9FD0-C34B9BCF2595}" sibTransId="{19304FE2-8B49-4361-8AC6-642679B2460C}"/>
    <dgm:cxn modelId="{756298BC-51B8-47C7-ABD9-901CC9451750}" type="presOf" srcId="{CD61721D-7886-40FD-BC5F-0413314FA8A5}" destId="{80070CA8-61D4-4D8A-9D2E-EE01F2066827}" srcOrd="0" destOrd="0" presId="urn:microsoft.com/office/officeart/2005/8/layout/default"/>
    <dgm:cxn modelId="{422B46BF-E468-4E25-9B65-131517F20088}" type="presOf" srcId="{34323B7C-36DC-4744-ADAC-54E3DBA3B3A6}" destId="{B3150E3C-76D3-4A05-99B4-84D390647790}" srcOrd="0" destOrd="0" presId="urn:microsoft.com/office/officeart/2005/8/layout/default"/>
    <dgm:cxn modelId="{0FDD37C1-F174-4F33-9738-E92FED3545B0}" type="presOf" srcId="{70F0795E-6A00-4BC0-83DB-31C34010C2DA}" destId="{C79A8BE4-AC9D-457C-8232-A33EFB5F5D90}" srcOrd="0" destOrd="0" presId="urn:microsoft.com/office/officeart/2005/8/layout/default"/>
    <dgm:cxn modelId="{192533C2-9B92-4FB1-A040-1F058530A5DB}" srcId="{A525E2CE-87FB-4FA1-AB86-8CDDD7B60C69}" destId="{3EDE4121-D74C-4B0F-9175-3ED2CACCD567}" srcOrd="20" destOrd="0" parTransId="{F9585189-3F80-4B7C-A0A0-1640A3588D51}" sibTransId="{800C6EDD-54AC-4547-8EF3-A6C794E4E072}"/>
    <dgm:cxn modelId="{A42179C6-DE70-41C3-A7E4-AC335B443404}" srcId="{A525E2CE-87FB-4FA1-AB86-8CDDD7B60C69}" destId="{20A5A756-DE3E-4933-9BC2-FD15DD2B2931}" srcOrd="7" destOrd="0" parTransId="{345AADCF-2A43-4D7C-9CA4-F6B149F4B524}" sibTransId="{234FB1E2-265D-4C38-B701-155606AF43E5}"/>
    <dgm:cxn modelId="{F8F691CD-C37F-49CA-99FA-A4472FA647CE}" srcId="{A525E2CE-87FB-4FA1-AB86-8CDDD7B60C69}" destId="{CD61721D-7886-40FD-BC5F-0413314FA8A5}" srcOrd="10" destOrd="0" parTransId="{919C4A5F-151F-4CA5-9D3E-23DDE6BA175D}" sibTransId="{D394A854-C24C-4CAA-ADF2-1D3BE70E8DB3}"/>
    <dgm:cxn modelId="{DCAB32CF-86D6-4F6A-B1A5-720FC78E8A85}" type="presOf" srcId="{C5A488F7-0677-4381-ABE7-882705C51FB0}" destId="{4C8390C2-EDBF-420A-B23C-D78E0F66A325}" srcOrd="0" destOrd="0" presId="urn:microsoft.com/office/officeart/2005/8/layout/default"/>
    <dgm:cxn modelId="{7517C3D4-810D-498E-A76E-75B82BC6711F}" srcId="{A525E2CE-87FB-4FA1-AB86-8CDDD7B60C69}" destId="{547DD837-902C-4820-A7F2-702FA48CB9A3}" srcOrd="11" destOrd="0" parTransId="{52A8745D-F43A-46B9-913A-89C28F167E92}" sibTransId="{5FF018DF-8EDF-4881-B907-4D9D5F7ABBB5}"/>
    <dgm:cxn modelId="{C9F694D7-2F6A-40C4-82D4-1BACD55B19AC}" srcId="{A525E2CE-87FB-4FA1-AB86-8CDDD7B60C69}" destId="{C11BEE98-81A2-4574-BF1D-22A7DB554AF8}" srcOrd="13" destOrd="0" parTransId="{FBF44CB2-7A23-418C-9F54-A9436BB661F5}" sibTransId="{F6214A68-42BA-4BFF-99FB-48E0BB441E1C}"/>
    <dgm:cxn modelId="{B69209D8-FCD1-4895-A37C-D35D48E83DC5}" type="presOf" srcId="{54EFF73D-8E20-4547-B68D-85EE7AA3FC7E}" destId="{1CAD6F1B-17B9-4394-A887-31F8ACB19BD3}" srcOrd="0" destOrd="0" presId="urn:microsoft.com/office/officeart/2005/8/layout/default"/>
    <dgm:cxn modelId="{5897FFD9-67EA-4BEE-8767-878BE92401B9}" srcId="{A525E2CE-87FB-4FA1-AB86-8CDDD7B60C69}" destId="{FAD7ACF8-3BEC-4BF3-B092-B109D3100008}" srcOrd="15" destOrd="0" parTransId="{D88CFFF8-515A-42A9-AE8A-CEFA33F4A929}" sibTransId="{19DA5298-0DBC-4458-987F-CDAD2D10F9C7}"/>
    <dgm:cxn modelId="{C632BBEE-CFB7-40DE-B0D9-DE190C9B24CC}" type="presOf" srcId="{547DD837-902C-4820-A7F2-702FA48CB9A3}" destId="{C7484F7E-4D32-48A2-8D19-ECB3684DB1C4}" srcOrd="0" destOrd="0" presId="urn:microsoft.com/office/officeart/2005/8/layout/default"/>
    <dgm:cxn modelId="{B4E478F2-E841-49E1-AC4C-8C8173FC21E2}" type="presOf" srcId="{A525E2CE-87FB-4FA1-AB86-8CDDD7B60C69}" destId="{4C07911B-51E6-4567-8180-C4449CA021F2}" srcOrd="0" destOrd="0" presId="urn:microsoft.com/office/officeart/2005/8/layout/default"/>
    <dgm:cxn modelId="{F81195F7-EF0D-47F0-BB17-C0224D904CF7}" srcId="{A525E2CE-87FB-4FA1-AB86-8CDDD7B60C69}" destId="{F533A465-54C7-4810-98C1-DBFA81E860D5}" srcOrd="18" destOrd="0" parTransId="{1B32669D-E3CB-48EE-85A9-436351E916FE}" sibTransId="{75E5B5A4-A0C0-4C54-B9C6-384B363D8AF6}"/>
    <dgm:cxn modelId="{C015B9F7-71E8-446F-9DA1-E3C231F7C24B}" srcId="{A525E2CE-87FB-4FA1-AB86-8CDDD7B60C69}" destId="{0DB42193-0025-4791-AF0F-1ACF565B834D}" srcOrd="8" destOrd="0" parTransId="{553A774B-3A25-421B-8517-8158828619A3}" sibTransId="{A7164AC6-4FD1-4F4E-B886-2876EB2A6CE0}"/>
    <dgm:cxn modelId="{58FFA0A6-EEFE-4569-85FC-B3C185081B6E}" type="presParOf" srcId="{4C07911B-51E6-4567-8180-C4449CA021F2}" destId="{FDA79207-68FE-4045-A107-EDADE83E7026}" srcOrd="0" destOrd="0" presId="urn:microsoft.com/office/officeart/2005/8/layout/default"/>
    <dgm:cxn modelId="{A5C39D98-9193-4DA0-A25A-E7547311E2FE}" type="presParOf" srcId="{4C07911B-51E6-4567-8180-C4449CA021F2}" destId="{6EBFEB62-68F6-4ABA-998E-07D8844C3683}" srcOrd="1" destOrd="0" presId="urn:microsoft.com/office/officeart/2005/8/layout/default"/>
    <dgm:cxn modelId="{8A72157A-FD29-4E15-B7A3-22A2BDE55E4B}" type="presParOf" srcId="{4C07911B-51E6-4567-8180-C4449CA021F2}" destId="{0BDA385C-06A9-41A7-AAA0-794A4B4277A0}" srcOrd="2" destOrd="0" presId="urn:microsoft.com/office/officeart/2005/8/layout/default"/>
    <dgm:cxn modelId="{13C3F01F-305E-48D5-9006-5360D692FD04}" type="presParOf" srcId="{4C07911B-51E6-4567-8180-C4449CA021F2}" destId="{1C3CD63F-BA3E-44A2-9877-DF46A35B3FDE}" srcOrd="3" destOrd="0" presId="urn:microsoft.com/office/officeart/2005/8/layout/default"/>
    <dgm:cxn modelId="{37D63972-A8C1-40BE-B0CE-BE16F2F4ADDB}" type="presParOf" srcId="{4C07911B-51E6-4567-8180-C4449CA021F2}" destId="{CE28A485-CD33-4A9C-9F66-A3E0937643AA}" srcOrd="4" destOrd="0" presId="urn:microsoft.com/office/officeart/2005/8/layout/default"/>
    <dgm:cxn modelId="{C511CC90-1634-4BF5-A894-55B92248AC3D}" type="presParOf" srcId="{4C07911B-51E6-4567-8180-C4449CA021F2}" destId="{EF543F10-F24F-46AE-A933-3DF47D3B3F32}" srcOrd="5" destOrd="0" presId="urn:microsoft.com/office/officeart/2005/8/layout/default"/>
    <dgm:cxn modelId="{C8488760-975F-4D69-89A0-7C1B46A2E5C5}" type="presParOf" srcId="{4C07911B-51E6-4567-8180-C4449CA021F2}" destId="{396C29D3-1B29-4229-90D6-BA31A930F6C0}" srcOrd="6" destOrd="0" presId="urn:microsoft.com/office/officeart/2005/8/layout/default"/>
    <dgm:cxn modelId="{82AAF922-4DB8-4461-ADEF-B2108001B553}" type="presParOf" srcId="{4C07911B-51E6-4567-8180-C4449CA021F2}" destId="{3DCB53E5-2F76-4EA9-A5F3-A32069669458}" srcOrd="7" destOrd="0" presId="urn:microsoft.com/office/officeart/2005/8/layout/default"/>
    <dgm:cxn modelId="{1FDA0518-F827-4A61-8ADF-483D22FE3A0F}" type="presParOf" srcId="{4C07911B-51E6-4567-8180-C4449CA021F2}" destId="{C79A8BE4-AC9D-457C-8232-A33EFB5F5D90}" srcOrd="8" destOrd="0" presId="urn:microsoft.com/office/officeart/2005/8/layout/default"/>
    <dgm:cxn modelId="{4AA39A1B-8D43-4A1F-BA78-BA4CB545C899}" type="presParOf" srcId="{4C07911B-51E6-4567-8180-C4449CA021F2}" destId="{9F890092-5539-4B4F-B079-921B56C00BED}" srcOrd="9" destOrd="0" presId="urn:microsoft.com/office/officeart/2005/8/layout/default"/>
    <dgm:cxn modelId="{A4556581-C189-4F59-89D0-508C352E0B2F}" type="presParOf" srcId="{4C07911B-51E6-4567-8180-C4449CA021F2}" destId="{B288C197-93C8-4287-8D67-2E35C2C6BAD2}" srcOrd="10" destOrd="0" presId="urn:microsoft.com/office/officeart/2005/8/layout/default"/>
    <dgm:cxn modelId="{0D7CA944-3277-4629-84F8-F2567A3A065F}" type="presParOf" srcId="{4C07911B-51E6-4567-8180-C4449CA021F2}" destId="{13607506-7FEB-4B9F-BD8A-6ADBB080C247}" srcOrd="11" destOrd="0" presId="urn:microsoft.com/office/officeart/2005/8/layout/default"/>
    <dgm:cxn modelId="{32B1985B-CB1E-4319-A90E-CA5FD157227C}" type="presParOf" srcId="{4C07911B-51E6-4567-8180-C4449CA021F2}" destId="{94736460-8106-4F14-8BF5-BA4BED9C93CD}" srcOrd="12" destOrd="0" presId="urn:microsoft.com/office/officeart/2005/8/layout/default"/>
    <dgm:cxn modelId="{04505315-78A3-439D-A3A6-224CE3863464}" type="presParOf" srcId="{4C07911B-51E6-4567-8180-C4449CA021F2}" destId="{103C9D51-C97D-4403-AD6E-337D346CE1B0}" srcOrd="13" destOrd="0" presId="urn:microsoft.com/office/officeart/2005/8/layout/default"/>
    <dgm:cxn modelId="{2C9E0782-61E4-4ECC-9574-DDF136B466ED}" type="presParOf" srcId="{4C07911B-51E6-4567-8180-C4449CA021F2}" destId="{54C3CE3B-A6DA-4C81-9033-9789C6EDEB90}" srcOrd="14" destOrd="0" presId="urn:microsoft.com/office/officeart/2005/8/layout/default"/>
    <dgm:cxn modelId="{9447F2D1-4488-4A4A-A9F0-BECD0082C7C6}" type="presParOf" srcId="{4C07911B-51E6-4567-8180-C4449CA021F2}" destId="{411C4497-C2C6-4FB0-B301-2868B8561F7F}" srcOrd="15" destOrd="0" presId="urn:microsoft.com/office/officeart/2005/8/layout/default"/>
    <dgm:cxn modelId="{AE8B8FB0-30E6-41F4-80A0-1023FC98F06D}" type="presParOf" srcId="{4C07911B-51E6-4567-8180-C4449CA021F2}" destId="{E7A2161A-4002-404C-812B-A78ABDB62EC5}" srcOrd="16" destOrd="0" presId="urn:microsoft.com/office/officeart/2005/8/layout/default"/>
    <dgm:cxn modelId="{CC003A8D-CE61-4D63-B507-12E482BA5AE5}" type="presParOf" srcId="{4C07911B-51E6-4567-8180-C4449CA021F2}" destId="{C8079024-3AA2-4EB4-8318-1C4BA3C9F85C}" srcOrd="17" destOrd="0" presId="urn:microsoft.com/office/officeart/2005/8/layout/default"/>
    <dgm:cxn modelId="{D2D83EE2-981C-4802-8558-9A79F8F53408}" type="presParOf" srcId="{4C07911B-51E6-4567-8180-C4449CA021F2}" destId="{A95EB58E-3649-4D7C-8578-74EA3D4DDC99}" srcOrd="18" destOrd="0" presId="urn:microsoft.com/office/officeart/2005/8/layout/default"/>
    <dgm:cxn modelId="{E5F838E9-06C5-4C1F-A579-23D5F6243DCE}" type="presParOf" srcId="{4C07911B-51E6-4567-8180-C4449CA021F2}" destId="{E21F4E63-1CCF-4EB8-BE58-22EEEB33145F}" srcOrd="19" destOrd="0" presId="urn:microsoft.com/office/officeart/2005/8/layout/default"/>
    <dgm:cxn modelId="{EE66A7C3-BC9E-4131-AA8F-8156C8D4561F}" type="presParOf" srcId="{4C07911B-51E6-4567-8180-C4449CA021F2}" destId="{80070CA8-61D4-4D8A-9D2E-EE01F2066827}" srcOrd="20" destOrd="0" presId="urn:microsoft.com/office/officeart/2005/8/layout/default"/>
    <dgm:cxn modelId="{73D5841E-595E-4919-8BB9-F484892BA3E3}" type="presParOf" srcId="{4C07911B-51E6-4567-8180-C4449CA021F2}" destId="{AE3F7752-9A85-43F1-97A1-0252D1D08BED}" srcOrd="21" destOrd="0" presId="urn:microsoft.com/office/officeart/2005/8/layout/default"/>
    <dgm:cxn modelId="{F398F5B3-6ADC-46D5-9B54-7BCE1A8C81AE}" type="presParOf" srcId="{4C07911B-51E6-4567-8180-C4449CA021F2}" destId="{C7484F7E-4D32-48A2-8D19-ECB3684DB1C4}" srcOrd="22" destOrd="0" presId="urn:microsoft.com/office/officeart/2005/8/layout/default"/>
    <dgm:cxn modelId="{E6CF6621-93C6-4ECD-87B3-D63E96C71A4A}" type="presParOf" srcId="{4C07911B-51E6-4567-8180-C4449CA021F2}" destId="{2D0E882E-D5FA-4BBC-89E1-344BB52D4ED9}" srcOrd="23" destOrd="0" presId="urn:microsoft.com/office/officeart/2005/8/layout/default"/>
    <dgm:cxn modelId="{EE7F4B17-025C-4BAB-926A-ACB14B6C9D41}" type="presParOf" srcId="{4C07911B-51E6-4567-8180-C4449CA021F2}" destId="{83C32558-401B-443A-8118-EA45E1EA49E4}" srcOrd="24" destOrd="0" presId="urn:microsoft.com/office/officeart/2005/8/layout/default"/>
    <dgm:cxn modelId="{C437D19C-0578-4AF2-B920-AEA3622D8E1C}" type="presParOf" srcId="{4C07911B-51E6-4567-8180-C4449CA021F2}" destId="{73B3073C-978C-499D-9EE4-E89936C4AA2B}" srcOrd="25" destOrd="0" presId="urn:microsoft.com/office/officeart/2005/8/layout/default"/>
    <dgm:cxn modelId="{2762396E-CFB2-4998-AC11-75081A67A143}" type="presParOf" srcId="{4C07911B-51E6-4567-8180-C4449CA021F2}" destId="{09ABFEB3-CDF7-4705-A9A0-FF6478EBCFFE}" srcOrd="26" destOrd="0" presId="urn:microsoft.com/office/officeart/2005/8/layout/default"/>
    <dgm:cxn modelId="{8EFA2915-2615-4345-A860-517FFABFB34C}" type="presParOf" srcId="{4C07911B-51E6-4567-8180-C4449CA021F2}" destId="{7806A420-B50B-4AB1-B05B-C61F6B140629}" srcOrd="27" destOrd="0" presId="urn:microsoft.com/office/officeart/2005/8/layout/default"/>
    <dgm:cxn modelId="{EC711A94-3B93-472B-8123-84172259EC22}" type="presParOf" srcId="{4C07911B-51E6-4567-8180-C4449CA021F2}" destId="{15DAEF73-2C63-4135-B325-794CD824EB20}" srcOrd="28" destOrd="0" presId="urn:microsoft.com/office/officeart/2005/8/layout/default"/>
    <dgm:cxn modelId="{440FC443-9AA3-45BB-B7DA-EC0469B5CC6D}" type="presParOf" srcId="{4C07911B-51E6-4567-8180-C4449CA021F2}" destId="{6F4D23D9-C530-4C29-B7F4-4BEE019EB871}" srcOrd="29" destOrd="0" presId="urn:microsoft.com/office/officeart/2005/8/layout/default"/>
    <dgm:cxn modelId="{F47C23CF-DAD0-4F73-B800-ECF36EDBEAA9}" type="presParOf" srcId="{4C07911B-51E6-4567-8180-C4449CA021F2}" destId="{42320712-067D-479D-855B-5DF7E27EB508}" srcOrd="30" destOrd="0" presId="urn:microsoft.com/office/officeart/2005/8/layout/default"/>
    <dgm:cxn modelId="{16C5419B-6399-4074-894F-C7369A975A89}" type="presParOf" srcId="{4C07911B-51E6-4567-8180-C4449CA021F2}" destId="{0E6D7A20-3495-45D3-8370-DB6E1178AD65}" srcOrd="31" destOrd="0" presId="urn:microsoft.com/office/officeart/2005/8/layout/default"/>
    <dgm:cxn modelId="{3A2C6A6B-AA95-4F18-8215-1780BEA8CB35}" type="presParOf" srcId="{4C07911B-51E6-4567-8180-C4449CA021F2}" destId="{B3150E3C-76D3-4A05-99B4-84D390647790}" srcOrd="32" destOrd="0" presId="urn:microsoft.com/office/officeart/2005/8/layout/default"/>
    <dgm:cxn modelId="{E10A6D2C-25F2-438B-8552-41F91BF8251D}" type="presParOf" srcId="{4C07911B-51E6-4567-8180-C4449CA021F2}" destId="{1E688D47-B287-44BB-A5AF-E347CA040828}" srcOrd="33" destOrd="0" presId="urn:microsoft.com/office/officeart/2005/8/layout/default"/>
    <dgm:cxn modelId="{13DC9CFF-3555-4C37-B735-C5BC6740C3B6}" type="presParOf" srcId="{4C07911B-51E6-4567-8180-C4449CA021F2}" destId="{1CAD6F1B-17B9-4394-A887-31F8ACB19BD3}" srcOrd="34" destOrd="0" presId="urn:microsoft.com/office/officeart/2005/8/layout/default"/>
    <dgm:cxn modelId="{7A3018A7-72D7-4222-98AE-A5F0BC3E8527}" type="presParOf" srcId="{4C07911B-51E6-4567-8180-C4449CA021F2}" destId="{D8179881-79C5-4DDD-A623-D0CFC97829E9}" srcOrd="35" destOrd="0" presId="urn:microsoft.com/office/officeart/2005/8/layout/default"/>
    <dgm:cxn modelId="{8D9A904B-D6C6-4709-B4D4-6CC61ECA8A1B}" type="presParOf" srcId="{4C07911B-51E6-4567-8180-C4449CA021F2}" destId="{FA8DB763-8445-405C-9115-11F22A708C11}" srcOrd="36" destOrd="0" presId="urn:microsoft.com/office/officeart/2005/8/layout/default"/>
    <dgm:cxn modelId="{6A433FB4-B673-46AC-8F35-2464B22D1FA9}" type="presParOf" srcId="{4C07911B-51E6-4567-8180-C4449CA021F2}" destId="{F6148D2F-F4B8-415F-9FA1-4F40D4EC2B83}" srcOrd="37" destOrd="0" presId="urn:microsoft.com/office/officeart/2005/8/layout/default"/>
    <dgm:cxn modelId="{74DB28A5-CF7B-4D09-93EE-D8AD373227E1}" type="presParOf" srcId="{4C07911B-51E6-4567-8180-C4449CA021F2}" destId="{4C8390C2-EDBF-420A-B23C-D78E0F66A325}" srcOrd="38" destOrd="0" presId="urn:microsoft.com/office/officeart/2005/8/layout/default"/>
    <dgm:cxn modelId="{68D9E4EE-DED7-40AC-A579-C9C434B5F1A4}" type="presParOf" srcId="{4C07911B-51E6-4567-8180-C4449CA021F2}" destId="{7874EFCE-A98C-49C2-A31D-B888406D1F8A}" srcOrd="39" destOrd="0" presId="urn:microsoft.com/office/officeart/2005/8/layout/default"/>
    <dgm:cxn modelId="{CFBF4C30-2483-4799-BDFE-853183FB6AE6}" type="presParOf" srcId="{4C07911B-51E6-4567-8180-C4449CA021F2}" destId="{34E2339A-A9A2-42AC-987A-5079DCA4D7FF}" srcOrd="40" destOrd="0" presId="urn:microsoft.com/office/officeart/2005/8/layout/default"/>
    <dgm:cxn modelId="{50EE1499-D7F6-4AA5-A98A-BCDE57053ADA}" type="presParOf" srcId="{4C07911B-51E6-4567-8180-C4449CA021F2}" destId="{B435ECC0-8C34-46F7-9C93-3EAE27F94FD1}" srcOrd="41" destOrd="0" presId="urn:microsoft.com/office/officeart/2005/8/layout/default"/>
    <dgm:cxn modelId="{6C0DA311-FA4E-4E56-ADB4-47B13C4242AE}" type="presParOf" srcId="{4C07911B-51E6-4567-8180-C4449CA021F2}" destId="{E76512F8-1465-4FCA-937D-03D11A472BCA}" srcOrd="4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2286C-AA03-40AF-99AE-DC1A88DBC1F0}">
      <dsp:nvSpPr>
        <dsp:cNvPr id="0" name=""/>
        <dsp:cNvSpPr/>
      </dsp:nvSpPr>
      <dsp:spPr>
        <a:xfrm>
          <a:off x="0" y="1807"/>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265FA8-6BED-4DEE-B413-CB93DC2517BC}">
      <dsp:nvSpPr>
        <dsp:cNvPr id="0" name=""/>
        <dsp:cNvSpPr/>
      </dsp:nvSpPr>
      <dsp:spPr>
        <a:xfrm>
          <a:off x="233003" y="175116"/>
          <a:ext cx="423642" cy="423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41AAF4-9042-42C6-A3EB-DC16DDF9E4B8}">
      <dsp:nvSpPr>
        <dsp:cNvPr id="0" name=""/>
        <dsp:cNvSpPr/>
      </dsp:nvSpPr>
      <dsp:spPr>
        <a:xfrm>
          <a:off x="889650" y="1807"/>
          <a:ext cx="4039536"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b="0" i="0" kern="1200" dirty="0">
              <a:latin typeface="Times New Roman" panose="02020603050405020304" pitchFamily="18" charset="0"/>
              <a:cs typeface="Times New Roman" panose="02020603050405020304" pitchFamily="18" charset="0"/>
            </a:rPr>
            <a:t>Rotary Park Pond - ADA Fishing Pier Installation</a:t>
          </a:r>
          <a:endParaRPr lang="en-US" sz="1900" kern="1200" dirty="0">
            <a:latin typeface="Times New Roman" panose="02020603050405020304" pitchFamily="18" charset="0"/>
            <a:cs typeface="Times New Roman" panose="02020603050405020304" pitchFamily="18" charset="0"/>
          </a:endParaRPr>
        </a:p>
      </dsp:txBody>
      <dsp:txXfrm>
        <a:off x="889650" y="1807"/>
        <a:ext cx="4039536" cy="770259"/>
      </dsp:txXfrm>
    </dsp:sp>
    <dsp:sp modelId="{82030B9C-3084-48F2-9F2A-80896BF7DBE0}">
      <dsp:nvSpPr>
        <dsp:cNvPr id="0" name=""/>
        <dsp:cNvSpPr/>
      </dsp:nvSpPr>
      <dsp:spPr>
        <a:xfrm>
          <a:off x="0" y="964632"/>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A810B-D8DD-4DB0-AFC3-11A01B525836}">
      <dsp:nvSpPr>
        <dsp:cNvPr id="0" name=""/>
        <dsp:cNvSpPr/>
      </dsp:nvSpPr>
      <dsp:spPr>
        <a:xfrm>
          <a:off x="233003" y="1137941"/>
          <a:ext cx="423642" cy="423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F8B76B-D2AC-465C-8346-7829602018BA}">
      <dsp:nvSpPr>
        <dsp:cNvPr id="0" name=""/>
        <dsp:cNvSpPr/>
      </dsp:nvSpPr>
      <dsp:spPr>
        <a:xfrm>
          <a:off x="889650" y="964632"/>
          <a:ext cx="4039536"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River Barn Park - AC Installation</a:t>
          </a:r>
        </a:p>
      </dsp:txBody>
      <dsp:txXfrm>
        <a:off x="889650" y="964632"/>
        <a:ext cx="4039536" cy="770259"/>
      </dsp:txXfrm>
    </dsp:sp>
    <dsp:sp modelId="{622DC356-9D1D-433C-ABA2-CE50C6EEB4BD}">
      <dsp:nvSpPr>
        <dsp:cNvPr id="0" name=""/>
        <dsp:cNvSpPr/>
      </dsp:nvSpPr>
      <dsp:spPr>
        <a:xfrm>
          <a:off x="0" y="1927457"/>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70C7B-CA9F-4480-A009-1F48BA250764}">
      <dsp:nvSpPr>
        <dsp:cNvPr id="0" name=""/>
        <dsp:cNvSpPr/>
      </dsp:nvSpPr>
      <dsp:spPr>
        <a:xfrm>
          <a:off x="233003" y="2100766"/>
          <a:ext cx="423642" cy="423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5FCD78-3DD3-408B-BACC-70E26A08BEE4}">
      <dsp:nvSpPr>
        <dsp:cNvPr id="0" name=""/>
        <dsp:cNvSpPr/>
      </dsp:nvSpPr>
      <dsp:spPr>
        <a:xfrm>
          <a:off x="889650" y="1927457"/>
          <a:ext cx="4039536"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Lemke Park – Design for Facility</a:t>
          </a:r>
        </a:p>
      </dsp:txBody>
      <dsp:txXfrm>
        <a:off x="889650" y="1927457"/>
        <a:ext cx="4039536" cy="770259"/>
      </dsp:txXfrm>
    </dsp:sp>
    <dsp:sp modelId="{6251188C-F17C-4DFF-9A3D-EF343820F151}">
      <dsp:nvSpPr>
        <dsp:cNvPr id="0" name=""/>
        <dsp:cNvSpPr/>
      </dsp:nvSpPr>
      <dsp:spPr>
        <a:xfrm>
          <a:off x="0" y="2890282"/>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8BDDA-03D1-4968-89A5-0375D9E4D1E7}">
      <dsp:nvSpPr>
        <dsp:cNvPr id="0" name=""/>
        <dsp:cNvSpPr/>
      </dsp:nvSpPr>
      <dsp:spPr>
        <a:xfrm>
          <a:off x="233003" y="3063590"/>
          <a:ext cx="423642" cy="4236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4A8ABD-3063-48AB-B4FE-B5B2A3349EE0}">
      <dsp:nvSpPr>
        <dsp:cNvPr id="0" name=""/>
        <dsp:cNvSpPr/>
      </dsp:nvSpPr>
      <dsp:spPr>
        <a:xfrm>
          <a:off x="889650" y="2890282"/>
          <a:ext cx="4039536"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Community Park, Library, Pool - Parking Lot Installation</a:t>
          </a:r>
        </a:p>
      </dsp:txBody>
      <dsp:txXfrm>
        <a:off x="889650" y="2890282"/>
        <a:ext cx="4039536" cy="770259"/>
      </dsp:txXfrm>
    </dsp:sp>
    <dsp:sp modelId="{7769117D-1A04-4FBA-A25F-BF37BAAAD218}">
      <dsp:nvSpPr>
        <dsp:cNvPr id="0" name=""/>
        <dsp:cNvSpPr/>
      </dsp:nvSpPr>
      <dsp:spPr>
        <a:xfrm>
          <a:off x="0" y="3853107"/>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A83CB5-1C8C-4E48-8AF5-05AC7019E6A5}">
      <dsp:nvSpPr>
        <dsp:cNvPr id="0" name=""/>
        <dsp:cNvSpPr/>
      </dsp:nvSpPr>
      <dsp:spPr>
        <a:xfrm>
          <a:off x="233003" y="4026415"/>
          <a:ext cx="423642" cy="4236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C537B-8E19-44E8-AA3F-E737BE676D8B}">
      <dsp:nvSpPr>
        <dsp:cNvPr id="0" name=""/>
        <dsp:cNvSpPr/>
      </dsp:nvSpPr>
      <dsp:spPr>
        <a:xfrm>
          <a:off x="889650" y="3853107"/>
          <a:ext cx="2218134"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b="0" i="0" kern="1200" dirty="0">
              <a:latin typeface="Times New Roman" panose="02020603050405020304" pitchFamily="18" charset="0"/>
              <a:cs typeface="Times New Roman" panose="02020603050405020304" pitchFamily="18" charset="0"/>
            </a:rPr>
            <a:t>River Barn Park</a:t>
          </a:r>
          <a:endParaRPr lang="en-US" sz="1900" kern="1200" dirty="0">
            <a:latin typeface="Times New Roman" panose="02020603050405020304" pitchFamily="18" charset="0"/>
            <a:cs typeface="Times New Roman" panose="02020603050405020304" pitchFamily="18" charset="0"/>
          </a:endParaRPr>
        </a:p>
      </dsp:txBody>
      <dsp:txXfrm>
        <a:off x="889650" y="3853107"/>
        <a:ext cx="2218134" cy="770259"/>
      </dsp:txXfrm>
    </dsp:sp>
    <dsp:sp modelId="{A2497E48-74F9-41F8-8493-B665EFFBCC52}">
      <dsp:nvSpPr>
        <dsp:cNvPr id="0" name=""/>
        <dsp:cNvSpPr/>
      </dsp:nvSpPr>
      <dsp:spPr>
        <a:xfrm>
          <a:off x="3107784" y="3853107"/>
          <a:ext cx="1821402"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 Outfield fence installation </a:t>
          </a:r>
        </a:p>
        <a:p>
          <a:pPr marL="0" lvl="0" indent="0" algn="l" defTabSz="488950">
            <a:lnSpc>
              <a:spcPct val="100000"/>
            </a:lnSpc>
            <a:spcBef>
              <a:spcPct val="0"/>
            </a:spcBef>
            <a:spcAft>
              <a:spcPct val="35000"/>
            </a:spcAft>
            <a:buNone/>
          </a:pPr>
          <a:r>
            <a:rPr lang="en-US" sz="1100" b="0" i="0" kern="1200" dirty="0">
              <a:latin typeface="Times New Roman" panose="02020603050405020304" pitchFamily="18" charset="0"/>
              <a:cs typeface="Times New Roman" panose="02020603050405020304" pitchFamily="18" charset="0"/>
            </a:rPr>
            <a:t>- Dugout installation</a:t>
          </a:r>
          <a:endParaRPr lang="en-US" sz="1100" kern="1200" dirty="0">
            <a:latin typeface="Times New Roman" panose="02020603050405020304" pitchFamily="18" charset="0"/>
            <a:cs typeface="Times New Roman" panose="02020603050405020304" pitchFamily="18" charset="0"/>
          </a:endParaRPr>
        </a:p>
      </dsp:txBody>
      <dsp:txXfrm>
        <a:off x="3107784" y="3853107"/>
        <a:ext cx="1821402" cy="770259"/>
      </dsp:txXfrm>
    </dsp:sp>
    <dsp:sp modelId="{42B97345-2638-4DBC-A5B7-FE215BA02610}">
      <dsp:nvSpPr>
        <dsp:cNvPr id="0" name=""/>
        <dsp:cNvSpPr/>
      </dsp:nvSpPr>
      <dsp:spPr>
        <a:xfrm>
          <a:off x="0" y="4815932"/>
          <a:ext cx="4929186"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780D0-2337-4134-B14C-A0F26C444691}">
      <dsp:nvSpPr>
        <dsp:cNvPr id="0" name=""/>
        <dsp:cNvSpPr/>
      </dsp:nvSpPr>
      <dsp:spPr>
        <a:xfrm>
          <a:off x="233003" y="4989240"/>
          <a:ext cx="423642" cy="4236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73BCA1-365D-4A3C-8B50-454654C4867A}">
      <dsp:nvSpPr>
        <dsp:cNvPr id="0" name=""/>
        <dsp:cNvSpPr/>
      </dsp:nvSpPr>
      <dsp:spPr>
        <a:xfrm>
          <a:off x="889650" y="4815932"/>
          <a:ext cx="4039536"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Rotary Park - dugout installation</a:t>
          </a:r>
        </a:p>
      </dsp:txBody>
      <dsp:txXfrm>
        <a:off x="889650" y="4815932"/>
        <a:ext cx="4039536" cy="770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79207-68FE-4045-A107-EDADE83E7026}">
      <dsp:nvSpPr>
        <dsp:cNvPr id="0" name=""/>
        <dsp:cNvSpPr/>
      </dsp:nvSpPr>
      <dsp:spPr>
        <a:xfrm>
          <a:off x="2000" y="384869"/>
          <a:ext cx="1910210" cy="9149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Mequon Community Foundation</a:t>
          </a:r>
        </a:p>
      </dsp:txBody>
      <dsp:txXfrm>
        <a:off x="2000" y="384869"/>
        <a:ext cx="1910210" cy="914984"/>
      </dsp:txXfrm>
    </dsp:sp>
    <dsp:sp modelId="{0BDA385C-06A9-41A7-AAA0-794A4B4277A0}">
      <dsp:nvSpPr>
        <dsp:cNvPr id="0" name=""/>
        <dsp:cNvSpPr/>
      </dsp:nvSpPr>
      <dsp:spPr>
        <a:xfrm>
          <a:off x="2020630" y="517103"/>
          <a:ext cx="1084195" cy="650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baseline="0" dirty="0"/>
            <a:t>Rotary</a:t>
          </a:r>
          <a:r>
            <a:rPr lang="en-US" sz="1000" kern="1200" dirty="0"/>
            <a:t> </a:t>
          </a:r>
          <a:r>
            <a:rPr lang="en-US" sz="1400" kern="1200" dirty="0"/>
            <a:t>Club</a:t>
          </a:r>
        </a:p>
      </dsp:txBody>
      <dsp:txXfrm>
        <a:off x="2020630" y="517103"/>
        <a:ext cx="1084195" cy="650517"/>
      </dsp:txXfrm>
    </dsp:sp>
    <dsp:sp modelId="{CE28A485-CD33-4A9C-9F66-A3E0937643AA}">
      <dsp:nvSpPr>
        <dsp:cNvPr id="0" name=""/>
        <dsp:cNvSpPr/>
      </dsp:nvSpPr>
      <dsp:spPr>
        <a:xfrm>
          <a:off x="3213245" y="517103"/>
          <a:ext cx="1084195" cy="650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Lions Club</a:t>
          </a:r>
        </a:p>
      </dsp:txBody>
      <dsp:txXfrm>
        <a:off x="3213245" y="517103"/>
        <a:ext cx="1084195" cy="650517"/>
      </dsp:txXfrm>
    </dsp:sp>
    <dsp:sp modelId="{396C29D3-1B29-4229-90D6-BA31A930F6C0}">
      <dsp:nvSpPr>
        <dsp:cNvPr id="0" name=""/>
        <dsp:cNvSpPr/>
      </dsp:nvSpPr>
      <dsp:spPr>
        <a:xfrm>
          <a:off x="4405859" y="84805"/>
          <a:ext cx="1084195" cy="15151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HHS, Mequon-Thiensville School District</a:t>
          </a:r>
        </a:p>
      </dsp:txBody>
      <dsp:txXfrm>
        <a:off x="4405859" y="84805"/>
        <a:ext cx="1084195" cy="1515112"/>
      </dsp:txXfrm>
    </dsp:sp>
    <dsp:sp modelId="{C79A8BE4-AC9D-457C-8232-A33EFB5F5D90}">
      <dsp:nvSpPr>
        <dsp:cNvPr id="0" name=""/>
        <dsp:cNvSpPr/>
      </dsp:nvSpPr>
      <dsp:spPr>
        <a:xfrm>
          <a:off x="5598474" y="323086"/>
          <a:ext cx="1084195" cy="10385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B.A.T.S Academy</a:t>
          </a:r>
        </a:p>
      </dsp:txBody>
      <dsp:txXfrm>
        <a:off x="5598474" y="323086"/>
        <a:ext cx="1084195" cy="1038550"/>
      </dsp:txXfrm>
    </dsp:sp>
    <dsp:sp modelId="{B288C197-93C8-4287-8D67-2E35C2C6BAD2}">
      <dsp:nvSpPr>
        <dsp:cNvPr id="0" name=""/>
        <dsp:cNvSpPr/>
      </dsp:nvSpPr>
      <dsp:spPr>
        <a:xfrm>
          <a:off x="6791089" y="299258"/>
          <a:ext cx="1251952" cy="1086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BOSS Baseball</a:t>
          </a:r>
        </a:p>
      </dsp:txBody>
      <dsp:txXfrm>
        <a:off x="6791089" y="299258"/>
        <a:ext cx="1251952" cy="1086207"/>
      </dsp:txXfrm>
    </dsp:sp>
    <dsp:sp modelId="{94736460-8106-4F14-8BF5-BA4BED9C93CD}">
      <dsp:nvSpPr>
        <dsp:cNvPr id="0" name=""/>
        <dsp:cNvSpPr/>
      </dsp:nvSpPr>
      <dsp:spPr>
        <a:xfrm>
          <a:off x="396370" y="1708337"/>
          <a:ext cx="2481841" cy="10803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Mequon Thiensville Little League</a:t>
          </a:r>
        </a:p>
        <a:p>
          <a:pPr marL="0" lvl="0" indent="0" algn="ctr" defTabSz="622300">
            <a:lnSpc>
              <a:spcPct val="90000"/>
            </a:lnSpc>
            <a:spcBef>
              <a:spcPct val="0"/>
            </a:spcBef>
            <a:spcAft>
              <a:spcPct val="35000"/>
            </a:spcAft>
            <a:buNone/>
          </a:pPr>
          <a:r>
            <a:rPr lang="en-US" sz="1400" kern="1200" dirty="0"/>
            <a:t>Mequon HEAT baseball &amp; softball</a:t>
          </a:r>
        </a:p>
      </dsp:txBody>
      <dsp:txXfrm>
        <a:off x="396370" y="1708337"/>
        <a:ext cx="2481841" cy="1080326"/>
      </dsp:txXfrm>
    </dsp:sp>
    <dsp:sp modelId="{54C3CE3B-A6DA-4C81-9033-9789C6EDEB90}">
      <dsp:nvSpPr>
        <dsp:cNvPr id="0" name=""/>
        <dsp:cNvSpPr/>
      </dsp:nvSpPr>
      <dsp:spPr>
        <a:xfrm>
          <a:off x="2986632" y="1923242"/>
          <a:ext cx="1084195" cy="650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Bigler Sports</a:t>
          </a:r>
        </a:p>
      </dsp:txBody>
      <dsp:txXfrm>
        <a:off x="2986632" y="1923242"/>
        <a:ext cx="1084195" cy="650517"/>
      </dsp:txXfrm>
    </dsp:sp>
    <dsp:sp modelId="{E7A2161A-4002-404C-812B-A78ABDB62EC5}">
      <dsp:nvSpPr>
        <dsp:cNvPr id="0" name=""/>
        <dsp:cNvSpPr/>
      </dsp:nvSpPr>
      <dsp:spPr>
        <a:xfrm>
          <a:off x="4179246" y="1923242"/>
          <a:ext cx="1084195" cy="6505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MATC Softball</a:t>
          </a:r>
        </a:p>
      </dsp:txBody>
      <dsp:txXfrm>
        <a:off x="4179246" y="1923242"/>
        <a:ext cx="1084195" cy="650517"/>
      </dsp:txXfrm>
    </dsp:sp>
    <dsp:sp modelId="{A95EB58E-3649-4D7C-8578-74EA3D4DDC99}">
      <dsp:nvSpPr>
        <dsp:cNvPr id="0" name=""/>
        <dsp:cNvSpPr/>
      </dsp:nvSpPr>
      <dsp:spPr>
        <a:xfrm>
          <a:off x="5371861" y="1923242"/>
          <a:ext cx="1084195" cy="650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Cardinal Football</a:t>
          </a:r>
        </a:p>
      </dsp:txBody>
      <dsp:txXfrm>
        <a:off x="5371861" y="1923242"/>
        <a:ext cx="1084195" cy="650517"/>
      </dsp:txXfrm>
    </dsp:sp>
    <dsp:sp modelId="{80070CA8-61D4-4D8A-9D2E-EE01F2066827}">
      <dsp:nvSpPr>
        <dsp:cNvPr id="0" name=""/>
        <dsp:cNvSpPr/>
      </dsp:nvSpPr>
      <dsp:spPr>
        <a:xfrm>
          <a:off x="6564476" y="1772290"/>
          <a:ext cx="1084195" cy="9524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North Shore United Soccer</a:t>
          </a:r>
        </a:p>
      </dsp:txBody>
      <dsp:txXfrm>
        <a:off x="6564476" y="1772290"/>
        <a:ext cx="1084195" cy="952422"/>
      </dsp:txXfrm>
    </dsp:sp>
    <dsp:sp modelId="{C7484F7E-4D32-48A2-8D19-ECB3684DB1C4}">
      <dsp:nvSpPr>
        <dsp:cNvPr id="0" name=""/>
        <dsp:cNvSpPr/>
      </dsp:nvSpPr>
      <dsp:spPr>
        <a:xfrm>
          <a:off x="65420" y="2897084"/>
          <a:ext cx="1951128" cy="650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Pommerntag</a:t>
          </a:r>
        </a:p>
      </dsp:txBody>
      <dsp:txXfrm>
        <a:off x="65420" y="2897084"/>
        <a:ext cx="1951128" cy="650517"/>
      </dsp:txXfrm>
    </dsp:sp>
    <dsp:sp modelId="{83C32558-401B-443A-8118-EA45E1EA49E4}">
      <dsp:nvSpPr>
        <dsp:cNvPr id="0" name=""/>
        <dsp:cNvSpPr/>
      </dsp:nvSpPr>
      <dsp:spPr>
        <a:xfrm>
          <a:off x="2124968" y="2897084"/>
          <a:ext cx="1084195" cy="650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Gathering on the Green</a:t>
          </a:r>
        </a:p>
      </dsp:txBody>
      <dsp:txXfrm>
        <a:off x="2124968" y="2897084"/>
        <a:ext cx="1084195" cy="650517"/>
      </dsp:txXfrm>
    </dsp:sp>
    <dsp:sp modelId="{09ABFEB3-CDF7-4705-A9A0-FF6478EBCFFE}">
      <dsp:nvSpPr>
        <dsp:cNvPr id="0" name=""/>
        <dsp:cNvSpPr/>
      </dsp:nvSpPr>
      <dsp:spPr>
        <a:xfrm>
          <a:off x="3317582" y="2897084"/>
          <a:ext cx="1084195" cy="6505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Milwaukee Wave Soccer</a:t>
          </a:r>
        </a:p>
      </dsp:txBody>
      <dsp:txXfrm>
        <a:off x="3317582" y="2897084"/>
        <a:ext cx="1084195" cy="650517"/>
      </dsp:txXfrm>
    </dsp:sp>
    <dsp:sp modelId="{15DAEF73-2C63-4135-B325-794CD824EB20}">
      <dsp:nvSpPr>
        <dsp:cNvPr id="0" name=""/>
        <dsp:cNvSpPr/>
      </dsp:nvSpPr>
      <dsp:spPr>
        <a:xfrm>
          <a:off x="4510197" y="2897084"/>
          <a:ext cx="1084195" cy="650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M-T Twins</a:t>
          </a:r>
        </a:p>
      </dsp:txBody>
      <dsp:txXfrm>
        <a:off x="4510197" y="2897084"/>
        <a:ext cx="1084195" cy="650517"/>
      </dsp:txXfrm>
    </dsp:sp>
    <dsp:sp modelId="{42320712-067D-479D-855B-5DF7E27EB508}">
      <dsp:nvSpPr>
        <dsp:cNvPr id="0" name=""/>
        <dsp:cNvSpPr/>
      </dsp:nvSpPr>
      <dsp:spPr>
        <a:xfrm>
          <a:off x="5702812" y="2897084"/>
          <a:ext cx="1084195" cy="650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Delta Sports Performance</a:t>
          </a:r>
        </a:p>
      </dsp:txBody>
      <dsp:txXfrm>
        <a:off x="5702812" y="2897084"/>
        <a:ext cx="1084195" cy="650517"/>
      </dsp:txXfrm>
    </dsp:sp>
    <dsp:sp modelId="{B3150E3C-76D3-4A05-99B4-84D390647790}">
      <dsp:nvSpPr>
        <dsp:cNvPr id="0" name=""/>
        <dsp:cNvSpPr/>
      </dsp:nvSpPr>
      <dsp:spPr>
        <a:xfrm>
          <a:off x="6895426" y="2897084"/>
          <a:ext cx="1084195" cy="650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Ozaukee Washington Land Trust</a:t>
          </a:r>
        </a:p>
      </dsp:txBody>
      <dsp:txXfrm>
        <a:off x="6895426" y="2897084"/>
        <a:ext cx="1084195" cy="650517"/>
      </dsp:txXfrm>
    </dsp:sp>
    <dsp:sp modelId="{1CAD6F1B-17B9-4394-A887-31F8ACB19BD3}">
      <dsp:nvSpPr>
        <dsp:cNvPr id="0" name=""/>
        <dsp:cNvSpPr/>
      </dsp:nvSpPr>
      <dsp:spPr>
        <a:xfrm>
          <a:off x="585655" y="3813462"/>
          <a:ext cx="1084195" cy="650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Ozaukee Lacrosse</a:t>
          </a:r>
        </a:p>
      </dsp:txBody>
      <dsp:txXfrm>
        <a:off x="585655" y="3813462"/>
        <a:ext cx="1084195" cy="650517"/>
      </dsp:txXfrm>
    </dsp:sp>
    <dsp:sp modelId="{FA8DB763-8445-405C-9115-11F22A708C11}">
      <dsp:nvSpPr>
        <dsp:cNvPr id="0" name=""/>
        <dsp:cNvSpPr/>
      </dsp:nvSpPr>
      <dsp:spPr>
        <a:xfrm>
          <a:off x="1778269" y="3656020"/>
          <a:ext cx="2103273" cy="9653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Steffen/Lakeshore Middle School Cross Country</a:t>
          </a:r>
        </a:p>
      </dsp:txBody>
      <dsp:txXfrm>
        <a:off x="1778269" y="3656020"/>
        <a:ext cx="2103273" cy="965399"/>
      </dsp:txXfrm>
    </dsp:sp>
    <dsp:sp modelId="{4C8390C2-EDBF-420A-B23C-D78E0F66A325}">
      <dsp:nvSpPr>
        <dsp:cNvPr id="0" name=""/>
        <dsp:cNvSpPr/>
      </dsp:nvSpPr>
      <dsp:spPr>
        <a:xfrm>
          <a:off x="3989962" y="3813462"/>
          <a:ext cx="1084195" cy="650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Boy Scout Troop 865</a:t>
          </a:r>
        </a:p>
      </dsp:txBody>
      <dsp:txXfrm>
        <a:off x="3989962" y="3813462"/>
        <a:ext cx="1084195" cy="650517"/>
      </dsp:txXfrm>
    </dsp:sp>
    <dsp:sp modelId="{34E2339A-A9A2-42AC-987A-5079DCA4D7FF}">
      <dsp:nvSpPr>
        <dsp:cNvPr id="0" name=""/>
        <dsp:cNvSpPr/>
      </dsp:nvSpPr>
      <dsp:spPr>
        <a:xfrm>
          <a:off x="5182577" y="3813462"/>
          <a:ext cx="1084195" cy="650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1840 Brewing</a:t>
          </a:r>
        </a:p>
      </dsp:txBody>
      <dsp:txXfrm>
        <a:off x="5182577" y="3813462"/>
        <a:ext cx="1084195" cy="650517"/>
      </dsp:txXfrm>
    </dsp:sp>
    <dsp:sp modelId="{E76512F8-1465-4FCA-937D-03D11A472BCA}">
      <dsp:nvSpPr>
        <dsp:cNvPr id="0" name=""/>
        <dsp:cNvSpPr/>
      </dsp:nvSpPr>
      <dsp:spPr>
        <a:xfrm>
          <a:off x="6375191" y="3813462"/>
          <a:ext cx="1084195" cy="650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Rotary Club Foundation</a:t>
          </a:r>
        </a:p>
      </dsp:txBody>
      <dsp:txXfrm>
        <a:off x="6375191" y="3813462"/>
        <a:ext cx="1084195" cy="6505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FE87A6B-37AD-494D-ACC7-1BE2E2A1A84C}" type="datetimeFigureOut">
              <a:rPr lang="en-US" smtClean="0"/>
              <a:t>11/11/2022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A52A77-BF90-4B16-ABC5-55AC87672E49}" type="slidenum">
              <a:rPr lang="en-US" smtClean="0"/>
              <a:t>‹#›</a:t>
            </a:fld>
            <a:endParaRPr lang="en-US" dirty="0"/>
          </a:p>
        </p:txBody>
      </p:sp>
    </p:spTree>
    <p:extLst>
      <p:ext uri="{BB962C8B-B14F-4D97-AF65-F5344CB8AC3E}">
        <p14:creationId xmlns:p14="http://schemas.microsoft.com/office/powerpoint/2010/main" val="129360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a:t>
            </a:fld>
            <a:endParaRPr lang="en-US" dirty="0"/>
          </a:p>
        </p:txBody>
      </p:sp>
    </p:spTree>
    <p:extLst>
      <p:ext uri="{BB962C8B-B14F-4D97-AF65-F5344CB8AC3E}">
        <p14:creationId xmlns:p14="http://schemas.microsoft.com/office/powerpoint/2010/main" val="383203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11</a:t>
            </a:fld>
            <a:endParaRPr lang="en-US" dirty="0"/>
          </a:p>
        </p:txBody>
      </p:sp>
    </p:spTree>
    <p:extLst>
      <p:ext uri="{BB962C8B-B14F-4D97-AF65-F5344CB8AC3E}">
        <p14:creationId xmlns:p14="http://schemas.microsoft.com/office/powerpoint/2010/main" val="153780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12</a:t>
            </a:fld>
            <a:endParaRPr lang="en-US" dirty="0"/>
          </a:p>
        </p:txBody>
      </p:sp>
    </p:spTree>
    <p:extLst>
      <p:ext uri="{BB962C8B-B14F-4D97-AF65-F5344CB8AC3E}">
        <p14:creationId xmlns:p14="http://schemas.microsoft.com/office/powerpoint/2010/main" val="428766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13</a:t>
            </a:fld>
            <a:endParaRPr lang="en-US" dirty="0"/>
          </a:p>
        </p:txBody>
      </p:sp>
    </p:spTree>
    <p:extLst>
      <p:ext uri="{BB962C8B-B14F-4D97-AF65-F5344CB8AC3E}">
        <p14:creationId xmlns:p14="http://schemas.microsoft.com/office/powerpoint/2010/main" val="180537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14</a:t>
            </a:fld>
            <a:endParaRPr lang="en-US" dirty="0"/>
          </a:p>
        </p:txBody>
      </p:sp>
    </p:spTree>
    <p:extLst>
      <p:ext uri="{BB962C8B-B14F-4D97-AF65-F5344CB8AC3E}">
        <p14:creationId xmlns:p14="http://schemas.microsoft.com/office/powerpoint/2010/main" val="1428644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15</a:t>
            </a:fld>
            <a:endParaRPr lang="en-US" dirty="0"/>
          </a:p>
        </p:txBody>
      </p:sp>
    </p:spTree>
    <p:extLst>
      <p:ext uri="{BB962C8B-B14F-4D97-AF65-F5344CB8AC3E}">
        <p14:creationId xmlns:p14="http://schemas.microsoft.com/office/powerpoint/2010/main" val="622122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16</a:t>
            </a:fld>
            <a:endParaRPr lang="en-US" dirty="0"/>
          </a:p>
        </p:txBody>
      </p:sp>
    </p:spTree>
    <p:extLst>
      <p:ext uri="{BB962C8B-B14F-4D97-AF65-F5344CB8AC3E}">
        <p14:creationId xmlns:p14="http://schemas.microsoft.com/office/powerpoint/2010/main" val="2717786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17</a:t>
            </a:fld>
            <a:endParaRPr lang="en-US" dirty="0"/>
          </a:p>
        </p:txBody>
      </p:sp>
    </p:spTree>
    <p:extLst>
      <p:ext uri="{BB962C8B-B14F-4D97-AF65-F5344CB8AC3E}">
        <p14:creationId xmlns:p14="http://schemas.microsoft.com/office/powerpoint/2010/main" val="358079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18</a:t>
            </a:fld>
            <a:endParaRPr lang="en-US" dirty="0"/>
          </a:p>
        </p:txBody>
      </p:sp>
    </p:spTree>
    <p:extLst>
      <p:ext uri="{BB962C8B-B14F-4D97-AF65-F5344CB8AC3E}">
        <p14:creationId xmlns:p14="http://schemas.microsoft.com/office/powerpoint/2010/main" val="1708553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20</a:t>
            </a:fld>
            <a:endParaRPr lang="en-US" dirty="0"/>
          </a:p>
        </p:txBody>
      </p:sp>
    </p:spTree>
    <p:extLst>
      <p:ext uri="{BB962C8B-B14F-4D97-AF65-F5344CB8AC3E}">
        <p14:creationId xmlns:p14="http://schemas.microsoft.com/office/powerpoint/2010/main" val="308169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2</a:t>
            </a:fld>
            <a:endParaRPr lang="en-US" dirty="0"/>
          </a:p>
        </p:txBody>
      </p:sp>
    </p:spTree>
    <p:extLst>
      <p:ext uri="{BB962C8B-B14F-4D97-AF65-F5344CB8AC3E}">
        <p14:creationId xmlns:p14="http://schemas.microsoft.com/office/powerpoint/2010/main" val="405180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3</a:t>
            </a:fld>
            <a:endParaRPr lang="en-US" dirty="0"/>
          </a:p>
        </p:txBody>
      </p:sp>
    </p:spTree>
    <p:extLst>
      <p:ext uri="{BB962C8B-B14F-4D97-AF65-F5344CB8AC3E}">
        <p14:creationId xmlns:p14="http://schemas.microsoft.com/office/powerpoint/2010/main" val="238484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4</a:t>
            </a:fld>
            <a:endParaRPr lang="en-US" dirty="0"/>
          </a:p>
        </p:txBody>
      </p:sp>
    </p:spTree>
    <p:extLst>
      <p:ext uri="{BB962C8B-B14F-4D97-AF65-F5344CB8AC3E}">
        <p14:creationId xmlns:p14="http://schemas.microsoft.com/office/powerpoint/2010/main" val="337935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6</a:t>
            </a:fld>
            <a:endParaRPr lang="en-US" dirty="0"/>
          </a:p>
        </p:txBody>
      </p:sp>
    </p:spTree>
    <p:extLst>
      <p:ext uri="{BB962C8B-B14F-4D97-AF65-F5344CB8AC3E}">
        <p14:creationId xmlns:p14="http://schemas.microsoft.com/office/powerpoint/2010/main" val="200026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7</a:t>
            </a:fld>
            <a:endParaRPr lang="en-US" dirty="0"/>
          </a:p>
        </p:txBody>
      </p:sp>
    </p:spTree>
    <p:extLst>
      <p:ext uri="{BB962C8B-B14F-4D97-AF65-F5344CB8AC3E}">
        <p14:creationId xmlns:p14="http://schemas.microsoft.com/office/powerpoint/2010/main" val="298921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8</a:t>
            </a:fld>
            <a:endParaRPr lang="en-US" dirty="0"/>
          </a:p>
        </p:txBody>
      </p:sp>
    </p:spTree>
    <p:extLst>
      <p:ext uri="{BB962C8B-B14F-4D97-AF65-F5344CB8AC3E}">
        <p14:creationId xmlns:p14="http://schemas.microsoft.com/office/powerpoint/2010/main" val="226452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9</a:t>
            </a:fld>
            <a:endParaRPr lang="en-US" dirty="0"/>
          </a:p>
        </p:txBody>
      </p:sp>
    </p:spTree>
    <p:extLst>
      <p:ext uri="{BB962C8B-B14F-4D97-AF65-F5344CB8AC3E}">
        <p14:creationId xmlns:p14="http://schemas.microsoft.com/office/powerpoint/2010/main" val="375773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52A77-BF90-4B16-ABC5-55AC87672E49}" type="slidenum">
              <a:rPr lang="en-US" smtClean="0"/>
              <a:t>10</a:t>
            </a:fld>
            <a:endParaRPr lang="en-US" dirty="0"/>
          </a:p>
        </p:txBody>
      </p:sp>
    </p:spTree>
    <p:extLst>
      <p:ext uri="{BB962C8B-B14F-4D97-AF65-F5344CB8AC3E}">
        <p14:creationId xmlns:p14="http://schemas.microsoft.com/office/powerpoint/2010/main" val="13292788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548EC048-A8D0-4875-BC33-D611823BCCA6}" type="slidenum">
              <a:rPr lang="en-US" smtClean="0"/>
              <a:t>‹#›</a:t>
            </a:fld>
            <a:endParaRPr lang="en-US" dirty="0"/>
          </a:p>
        </p:txBody>
      </p:sp>
    </p:spTree>
    <p:extLst>
      <p:ext uri="{BB962C8B-B14F-4D97-AF65-F5344CB8AC3E}">
        <p14:creationId xmlns:p14="http://schemas.microsoft.com/office/powerpoint/2010/main" val="185283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236944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72615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350795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9E905FAA-7118-49D8-A017-05D8FE221CBA}" type="datetimeFigureOut">
              <a:rPr lang="en-US" smtClean="0"/>
              <a:t>11/11/2022</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548EC048-A8D0-4875-BC33-D611823BCCA6}" type="slidenum">
              <a:rPr lang="en-US" smtClean="0"/>
              <a:t>‹#›</a:t>
            </a:fld>
            <a:endParaRPr lang="en-US" dirty="0"/>
          </a:p>
        </p:txBody>
      </p:sp>
    </p:spTree>
    <p:extLst>
      <p:ext uri="{BB962C8B-B14F-4D97-AF65-F5344CB8AC3E}">
        <p14:creationId xmlns:p14="http://schemas.microsoft.com/office/powerpoint/2010/main" val="175059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275154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77258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9E905FAA-7118-49D8-A017-05D8FE221CBA}" type="datetimeFigureOut">
              <a:rPr lang="en-US" smtClean="0"/>
              <a:t>11/11/2022</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86846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3760533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289177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9E905FAA-7118-49D8-A017-05D8FE221CBA}" type="datetimeFigureOut">
              <a:rPr lang="en-US" smtClean="0"/>
              <a:t>11/11/2022</a:t>
            </a:fld>
            <a:endParaRPr lang="en-US" dirty="0"/>
          </a:p>
        </p:txBody>
      </p:sp>
      <p:sp>
        <p:nvSpPr>
          <p:cNvPr id="10" name="Slide Number Placeholder 9"/>
          <p:cNvSpPr>
            <a:spLocks noGrp="1"/>
          </p:cNvSpPr>
          <p:nvPr>
            <p:ph type="sldNum" sz="quarter" idx="12"/>
          </p:nvPr>
        </p:nvSpPr>
        <p:spPr/>
        <p:txBody>
          <a:bodyPr/>
          <a:lstStyle/>
          <a:p>
            <a:fld id="{548EC048-A8D0-4875-BC33-D611823BCCA6}" type="slidenum">
              <a:rPr lang="en-US" smtClean="0"/>
              <a:t>‹#›</a:t>
            </a:fld>
            <a:endParaRPr lang="en-US" dirty="0"/>
          </a:p>
        </p:txBody>
      </p:sp>
    </p:spTree>
    <p:extLst>
      <p:ext uri="{BB962C8B-B14F-4D97-AF65-F5344CB8AC3E}">
        <p14:creationId xmlns:p14="http://schemas.microsoft.com/office/powerpoint/2010/main" val="117375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E905FAA-7118-49D8-A017-05D8FE221CBA}" type="datetimeFigureOut">
              <a:rPr lang="en-US" smtClean="0"/>
              <a:t>11/11/2022</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548EC048-A8D0-4875-BC33-D611823BCCA6}" type="slidenum">
              <a:rPr lang="en-US" smtClean="0"/>
              <a:t>‹#›</a:t>
            </a:fld>
            <a:endParaRPr lang="en-US" dirty="0"/>
          </a:p>
        </p:txBody>
      </p:sp>
    </p:spTree>
    <p:extLst>
      <p:ext uri="{BB962C8B-B14F-4D97-AF65-F5344CB8AC3E}">
        <p14:creationId xmlns:p14="http://schemas.microsoft.com/office/powerpoint/2010/main" val="168077104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microsoft.com/office/2007/relationships/hdphoto" Target="../media/hdphoto2.wdp"/><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6.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package" Target="../embeddings/Microsoft_Word_Document.docx"/><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3.jpeg"/><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6.jpg"/><Relationship Id="rId5" Type="http://schemas.openxmlformats.org/officeDocument/2006/relationships/image" Target="../media/image3.png"/><Relationship Id="rId10" Type="http://schemas.openxmlformats.org/officeDocument/2006/relationships/image" Target="../media/image15.jpg"/><Relationship Id="rId4" Type="http://schemas.microsoft.com/office/2007/relationships/hdphoto" Target="../media/hdphoto2.wdp"/><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2075E86-29E5-4A00-AABC-E448D125DCE6}"/>
              </a:ext>
            </a:extLst>
          </p:cNvPr>
          <p:cNvSpPr>
            <a:spLocks noGrp="1"/>
          </p:cNvSpPr>
          <p:nvPr>
            <p:ph type="ctrTitle"/>
          </p:nvPr>
        </p:nvSpPr>
        <p:spPr>
          <a:xfrm>
            <a:off x="482600" y="643467"/>
            <a:ext cx="4887181" cy="5571066"/>
          </a:xfrm>
        </p:spPr>
        <p:txBody>
          <a:bodyPr>
            <a:normAutofit/>
          </a:bodyPr>
          <a:lstStyle/>
          <a:p>
            <a:pPr algn="r"/>
            <a:r>
              <a:rPr lang="en-US" sz="7700" dirty="0"/>
              <a:t>2022 PARK Annual REPORT</a:t>
            </a:r>
          </a:p>
        </p:txBody>
      </p:sp>
      <p:sp>
        <p:nvSpPr>
          <p:cNvPr id="16" name="Rectangle 9">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9832" y="3398742"/>
            <a:ext cx="3657600"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1">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0196" y="1903304"/>
            <a:ext cx="2288545" cy="3051388"/>
            <a:chOff x="7933595" y="1903304"/>
            <a:chExt cx="3051394" cy="3051388"/>
          </a:xfrm>
        </p:grpSpPr>
        <p:sp>
          <p:nvSpPr>
            <p:cNvPr id="13" name="Oval 12">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Subtitle 2">
            <a:extLst>
              <a:ext uri="{FF2B5EF4-FFF2-40B4-BE49-F238E27FC236}">
                <a16:creationId xmlns:a16="http://schemas.microsoft.com/office/drawing/2014/main" id="{0104C880-19FB-4C92-907B-26A0F85D755D}"/>
              </a:ext>
            </a:extLst>
          </p:cNvPr>
          <p:cNvSpPr>
            <a:spLocks noGrp="1"/>
          </p:cNvSpPr>
          <p:nvPr>
            <p:ph type="subTitle" idx="1"/>
          </p:nvPr>
        </p:nvSpPr>
        <p:spPr>
          <a:xfrm>
            <a:off x="6071268" y="2064730"/>
            <a:ext cx="2046405" cy="2728536"/>
          </a:xfrm>
        </p:spPr>
        <p:txBody>
          <a:bodyPr anchor="ctr">
            <a:normAutofit/>
          </a:bodyPr>
          <a:lstStyle/>
          <a:p>
            <a:pPr algn="ctr"/>
            <a:r>
              <a:rPr lang="en-US" dirty="0">
                <a:solidFill>
                  <a:srgbClr val="FFFFFF"/>
                </a:solidFill>
              </a:rPr>
              <a:t>CITY OF MEQUON</a:t>
            </a:r>
          </a:p>
        </p:txBody>
      </p:sp>
    </p:spTree>
    <p:extLst>
      <p:ext uri="{BB962C8B-B14F-4D97-AF65-F5344CB8AC3E}">
        <p14:creationId xmlns:p14="http://schemas.microsoft.com/office/powerpoint/2010/main" val="108100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9" name="Oval 18">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Content Placeholder 11" descr="A sign in the snow&#10;&#10;Description automatically generated">
            <a:extLst>
              <a:ext uri="{FF2B5EF4-FFF2-40B4-BE49-F238E27FC236}">
                <a16:creationId xmlns:a16="http://schemas.microsoft.com/office/drawing/2014/main" id="{34164F0D-682D-4A5F-99FE-7EAEADE0D265}"/>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r="-2" b="2226"/>
          <a:stretch/>
        </p:blipFill>
        <p:spPr>
          <a:xfrm>
            <a:off x="2508" y="3509433"/>
            <a:ext cx="3356362" cy="3348566"/>
          </a:xfrm>
          <a:prstGeom prst="rect">
            <a:avLst/>
          </a:prstGeom>
        </p:spPr>
      </p:pic>
      <p:sp>
        <p:nvSpPr>
          <p:cNvPr id="22" name="Rectangle 21">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552" y="0"/>
            <a:ext cx="5656448"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7B4408-52F1-4E7E-943F-7B242E68FF36}"/>
              </a:ext>
            </a:extLst>
          </p:cNvPr>
          <p:cNvSpPr>
            <a:spLocks noGrp="1"/>
          </p:cNvSpPr>
          <p:nvPr>
            <p:ph type="title"/>
          </p:nvPr>
        </p:nvSpPr>
        <p:spPr>
          <a:xfrm>
            <a:off x="3727581" y="484632"/>
            <a:ext cx="5047708" cy="1609344"/>
          </a:xfrm>
          <a:ln>
            <a:noFill/>
          </a:ln>
        </p:spPr>
        <p:txBody>
          <a:bodyPr vert="horz" lIns="91440" tIns="45720" rIns="91440" bIns="45720" rtlCol="0" anchor="ctr">
            <a:normAutofit/>
          </a:bodyPr>
          <a:lstStyle/>
          <a:p>
            <a:r>
              <a:rPr lang="en-US" sz="3600" dirty="0"/>
              <a:t>Candlelight walk in Pukaite woods at rotary park</a:t>
            </a:r>
          </a:p>
        </p:txBody>
      </p:sp>
      <p:pic>
        <p:nvPicPr>
          <p:cNvPr id="8" name="Content Placeholder 7" descr="A group of people on an iceberg in the water&#10;&#10;Description automatically generated with medium confidence">
            <a:extLst>
              <a:ext uri="{FF2B5EF4-FFF2-40B4-BE49-F238E27FC236}">
                <a16:creationId xmlns:a16="http://schemas.microsoft.com/office/drawing/2014/main" id="{054A3FB0-B881-4A35-95F6-8B05C308A327}"/>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l="22414" r="11181" b="-1"/>
          <a:stretch/>
        </p:blipFill>
        <p:spPr>
          <a:xfrm>
            <a:off x="2508" y="10"/>
            <a:ext cx="3356362" cy="3348557"/>
          </a:xfrm>
          <a:prstGeom prst="rect">
            <a:avLst/>
          </a:prstGeom>
        </p:spPr>
      </p:pic>
      <p:sp>
        <p:nvSpPr>
          <p:cNvPr id="13" name="TextBox 12">
            <a:extLst>
              <a:ext uri="{FF2B5EF4-FFF2-40B4-BE49-F238E27FC236}">
                <a16:creationId xmlns:a16="http://schemas.microsoft.com/office/drawing/2014/main" id="{EB805F10-0C3A-41B2-A25E-FC3B8E98A558}"/>
              </a:ext>
            </a:extLst>
          </p:cNvPr>
          <p:cNvSpPr txBox="1"/>
          <p:nvPr/>
        </p:nvSpPr>
        <p:spPr>
          <a:xfrm>
            <a:off x="3727581" y="2121408"/>
            <a:ext cx="5047707" cy="4050792"/>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sz="1100" b="0" i="0" dirty="0">
                <a:effectLst/>
              </a:rPr>
              <a:t>On Saturday February </a:t>
            </a:r>
            <a:r>
              <a:rPr lang="en-US" sz="1100" dirty="0"/>
              <a:t>19</a:t>
            </a:r>
            <a:r>
              <a:rPr lang="en-US" sz="1100" b="0" i="0" dirty="0">
                <a:effectLst/>
              </a:rPr>
              <a:t>, from </a:t>
            </a:r>
            <a:r>
              <a:rPr lang="en-US" sz="1100" dirty="0"/>
              <a:t>4:30</a:t>
            </a:r>
            <a:r>
              <a:rPr lang="en-US" sz="1100" b="0" i="0" dirty="0">
                <a:effectLst/>
              </a:rPr>
              <a:t> p.m. to 8:00 p.m. Mequon’s Sunrise Rotary Club and the City of Mequon partnered to host </a:t>
            </a:r>
            <a:r>
              <a:rPr lang="en-US" sz="1100" dirty="0"/>
              <a:t>the second</a:t>
            </a:r>
            <a:r>
              <a:rPr lang="en-US" sz="1100" b="0" i="0" dirty="0">
                <a:effectLst/>
              </a:rPr>
              <a:t> winter luminary walk at Rotary Park (Pukaite Woods).  The walk was held at the northern end of the park and wound its way through Pukaite Woods for approximately one mile.  The hike was illuminated by over 200 candlelit ice luminaries, that were made by the Mequon Parks Division and the members and families from Boy Scout Troop 865. </a:t>
            </a:r>
          </a:p>
          <a:p>
            <a:pPr indent="-182880" defTabSz="914400">
              <a:lnSpc>
                <a:spcPct val="90000"/>
              </a:lnSpc>
              <a:spcAft>
                <a:spcPts val="600"/>
              </a:spcAft>
              <a:buClr>
                <a:schemeClr val="accent1">
                  <a:lumMod val="75000"/>
                </a:schemeClr>
              </a:buClr>
              <a:buSzPct val="85000"/>
              <a:buFont typeface="Wingdings" pitchFamily="2" charset="2"/>
              <a:buChar char="§"/>
            </a:pPr>
            <a:r>
              <a:rPr lang="en-US" sz="1100" b="0" i="0" dirty="0">
                <a:effectLst/>
              </a:rPr>
              <a:t>The night walk offered a new perspective of the woods in winter.  The ice luminaries and luminary bags were placed every 40 to 50 feet providing a guided path through the dark, while the firepits along the route offered a place to warm up.  At the conclusion of the walk Rotarians offered hot coco, warm apple cider, and coffee.  Prepackaged smores </a:t>
            </a:r>
            <a:r>
              <a:rPr lang="en-US" sz="1100" dirty="0"/>
              <a:t>made by Mequon DPW staff, </a:t>
            </a:r>
            <a:r>
              <a:rPr lang="en-US" sz="1100" b="0" i="0" dirty="0">
                <a:effectLst/>
              </a:rPr>
              <a:t>were offered to attendees as a special treat.   </a:t>
            </a:r>
          </a:p>
          <a:p>
            <a:pPr indent="-182880" defTabSz="914400">
              <a:lnSpc>
                <a:spcPct val="90000"/>
              </a:lnSpc>
              <a:spcAft>
                <a:spcPts val="600"/>
              </a:spcAft>
              <a:buClr>
                <a:schemeClr val="accent1">
                  <a:lumMod val="75000"/>
                </a:schemeClr>
              </a:buClr>
              <a:buSzPct val="85000"/>
              <a:buFont typeface="Wingdings" pitchFamily="2" charset="2"/>
              <a:buChar char="§"/>
            </a:pPr>
            <a:r>
              <a:rPr lang="en-US" sz="1100" b="0" i="0" dirty="0">
                <a:effectLst/>
              </a:rPr>
              <a:t>A special thank you goes out to the volunteers from the Rotary Club, Boy Scout Troop 865, Homestead High School students, Concordia University Students, and the City’s Department of Public Works staff for making the event a resounding success! </a:t>
            </a:r>
          </a:p>
          <a:p>
            <a:pPr indent="-182880" defTabSz="914400">
              <a:lnSpc>
                <a:spcPct val="90000"/>
              </a:lnSpc>
              <a:spcAft>
                <a:spcPts val="600"/>
              </a:spcAft>
              <a:buClr>
                <a:schemeClr val="accent1">
                  <a:lumMod val="75000"/>
                </a:schemeClr>
              </a:buClr>
              <a:buSzPct val="85000"/>
              <a:buFont typeface="Wingdings" pitchFamily="2" charset="2"/>
              <a:buChar char="§"/>
            </a:pPr>
            <a:r>
              <a:rPr lang="en-US" sz="1100" b="0" i="0" dirty="0">
                <a:effectLst/>
              </a:rPr>
              <a:t>Staff looks forward to making this an annual event, with plans already in the works for 2023! </a:t>
            </a:r>
          </a:p>
          <a:p>
            <a:pPr indent="-182880" defTabSz="914400">
              <a:lnSpc>
                <a:spcPct val="90000"/>
              </a:lnSpc>
              <a:spcAft>
                <a:spcPts val="600"/>
              </a:spcAft>
              <a:buClr>
                <a:schemeClr val="accent1">
                  <a:lumMod val="75000"/>
                </a:schemeClr>
              </a:buClr>
              <a:buSzPct val="85000"/>
              <a:buFont typeface="Wingdings" pitchFamily="2" charset="2"/>
              <a:buChar char="§"/>
            </a:pPr>
            <a:endParaRPr lang="en-US" sz="1100" dirty="0"/>
          </a:p>
        </p:txBody>
      </p:sp>
      <p:grpSp>
        <p:nvGrpSpPr>
          <p:cNvPr id="24" name="Group 23">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5" name="Oval 24">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38698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89654513-256A-475D-BCC5-25FBFEA8E2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87" name="Oval 86">
              <a:extLst>
                <a:ext uri="{FF2B5EF4-FFF2-40B4-BE49-F238E27FC236}">
                  <a16:creationId xmlns:a16="http://schemas.microsoft.com/office/drawing/2014/main" id="{CD31608D-613C-481F-8421-AE54685ED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8" name="Oval 87">
              <a:extLst>
                <a:ext uri="{FF2B5EF4-FFF2-40B4-BE49-F238E27FC236}">
                  <a16:creationId xmlns:a16="http://schemas.microsoft.com/office/drawing/2014/main" id="{5F5A41C1-008A-427C-8217-B8236D742B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43804AAE-5DE9-4776-A9CB-7356FA77B77C}"/>
              </a:ext>
            </a:extLst>
          </p:cNvPr>
          <p:cNvSpPr>
            <a:spLocks noGrp="1"/>
          </p:cNvSpPr>
          <p:nvPr>
            <p:ph type="title"/>
          </p:nvPr>
        </p:nvSpPr>
        <p:spPr>
          <a:xfrm>
            <a:off x="802386" y="484632"/>
            <a:ext cx="7543800" cy="1609344"/>
          </a:xfrm>
        </p:spPr>
        <p:txBody>
          <a:bodyPr vert="horz" lIns="91440" tIns="45720" rIns="91440" bIns="45720" rtlCol="0" anchor="ctr">
            <a:normAutofit/>
          </a:bodyPr>
          <a:lstStyle/>
          <a:p>
            <a:r>
              <a:rPr lang="en-US" sz="5400">
                <a:ln w="0"/>
                <a:effectLst>
                  <a:outerShdw blurRad="38100" dist="25400" dir="5400000" algn="ctr" rotWithShape="0">
                    <a:srgbClr val="6E747A">
                      <a:alpha val="43000"/>
                    </a:srgbClr>
                  </a:outerShdw>
                </a:effectLst>
              </a:rPr>
              <a:t>Park services- Maintenance, Beautification, and Support</a:t>
            </a:r>
          </a:p>
        </p:txBody>
      </p:sp>
      <p:pic>
        <p:nvPicPr>
          <p:cNvPr id="6" name="Picture 5">
            <a:extLst>
              <a:ext uri="{FF2B5EF4-FFF2-40B4-BE49-F238E27FC236}">
                <a16:creationId xmlns:a16="http://schemas.microsoft.com/office/drawing/2014/main" id="{2256CD84-A037-826B-6A62-1057EA2C8DCF}"/>
              </a:ext>
            </a:extLst>
          </p:cNvPr>
          <p:cNvPicPr>
            <a:picLocks noChangeAspect="1"/>
          </p:cNvPicPr>
          <p:nvPr/>
        </p:nvPicPr>
        <p:blipFill rotWithShape="1">
          <a:blip r:embed="rId5">
            <a:extLst>
              <a:ext uri="{28A0092B-C50C-407E-A947-70E740481C1C}">
                <a14:useLocalDpi xmlns:a14="http://schemas.microsoft.com/office/drawing/2010/main" val="0"/>
              </a:ext>
            </a:extLst>
          </a:blip>
          <a:srcRect r="20885" b="5"/>
          <a:stretch/>
        </p:blipFill>
        <p:spPr>
          <a:xfrm rot="5400000">
            <a:off x="755538" y="2280524"/>
            <a:ext cx="1916158" cy="1816402"/>
          </a:xfrm>
          <a:prstGeom prst="rect">
            <a:avLst/>
          </a:prstGeom>
        </p:spPr>
      </p:pic>
      <p:pic>
        <p:nvPicPr>
          <p:cNvPr id="14" name="Picture 13" descr="A picture containing nature, garden&#10;&#10;Description automatically generated">
            <a:extLst>
              <a:ext uri="{FF2B5EF4-FFF2-40B4-BE49-F238E27FC236}">
                <a16:creationId xmlns:a16="http://schemas.microsoft.com/office/drawing/2014/main" id="{5B5FA987-FEFC-A206-C208-A241B24414EE}"/>
              </a:ext>
            </a:extLst>
          </p:cNvPr>
          <p:cNvPicPr>
            <a:picLocks noChangeAspect="1"/>
          </p:cNvPicPr>
          <p:nvPr/>
        </p:nvPicPr>
        <p:blipFill rotWithShape="1">
          <a:blip r:embed="rId6">
            <a:extLst>
              <a:ext uri="{28A0092B-C50C-407E-A947-70E740481C1C}">
                <a14:useLocalDpi xmlns:a14="http://schemas.microsoft.com/office/drawing/2010/main" val="0"/>
              </a:ext>
            </a:extLst>
          </a:blip>
          <a:srcRect r="19715" b="5"/>
          <a:stretch/>
        </p:blipFill>
        <p:spPr>
          <a:xfrm rot="5400000">
            <a:off x="741370" y="4291752"/>
            <a:ext cx="1944494" cy="1816402"/>
          </a:xfrm>
          <a:prstGeom prst="rect">
            <a:avLst/>
          </a:prstGeom>
        </p:spPr>
      </p:pic>
      <p:pic>
        <p:nvPicPr>
          <p:cNvPr id="8" name="Picture 7" descr="A picture containing text, outdoor, tree, grass&#10;&#10;Description automatically generated">
            <a:extLst>
              <a:ext uri="{FF2B5EF4-FFF2-40B4-BE49-F238E27FC236}">
                <a16:creationId xmlns:a16="http://schemas.microsoft.com/office/drawing/2014/main" id="{38EF1694-50AD-AAFE-5804-9FD4AB4DEEE6}"/>
              </a:ext>
            </a:extLst>
          </p:cNvPr>
          <p:cNvPicPr>
            <a:picLocks noChangeAspect="1"/>
          </p:cNvPicPr>
          <p:nvPr/>
        </p:nvPicPr>
        <p:blipFill rotWithShape="1">
          <a:blip r:embed="rId7">
            <a:extLst>
              <a:ext uri="{28A0092B-C50C-407E-A947-70E740481C1C}">
                <a14:useLocalDpi xmlns:a14="http://schemas.microsoft.com/office/drawing/2010/main" val="0"/>
              </a:ext>
            </a:extLst>
          </a:blip>
          <a:srcRect t="24706" r="-3" b="14349"/>
          <a:stretch/>
        </p:blipFill>
        <p:spPr>
          <a:xfrm rot="5400000">
            <a:off x="1606332" y="3273934"/>
            <a:ext cx="3976118" cy="1817370"/>
          </a:xfrm>
          <a:prstGeom prst="rect">
            <a:avLst/>
          </a:prstGeom>
        </p:spPr>
      </p:pic>
      <p:sp>
        <p:nvSpPr>
          <p:cNvPr id="3" name="Content Placeholder 2">
            <a:extLst>
              <a:ext uri="{FF2B5EF4-FFF2-40B4-BE49-F238E27FC236}">
                <a16:creationId xmlns:a16="http://schemas.microsoft.com/office/drawing/2014/main" id="{E9DB014B-85ED-4438-80A4-0AC77FBB54D8}"/>
              </a:ext>
            </a:extLst>
          </p:cNvPr>
          <p:cNvSpPr>
            <a:spLocks noGrp="1"/>
          </p:cNvSpPr>
          <p:nvPr>
            <p:ph sz="half" idx="1"/>
          </p:nvPr>
        </p:nvSpPr>
        <p:spPr>
          <a:xfrm>
            <a:off x="4793145" y="2121408"/>
            <a:ext cx="3553041" cy="4050792"/>
          </a:xfrm>
        </p:spPr>
        <p:txBody>
          <a:bodyPr vert="horz" lIns="91440" tIns="45720" rIns="91440" bIns="45720" rtlCol="0">
            <a:normAutofit/>
          </a:bodyPr>
          <a:lstStyle/>
          <a:p>
            <a:pPr marL="0" indent="0" algn="ctr">
              <a:buNone/>
            </a:pPr>
            <a:r>
              <a:rPr lang="en-US" sz="1400" dirty="0">
                <a:solidFill>
                  <a:schemeClr val="accent2"/>
                </a:solidFill>
              </a:rPr>
              <a:t>Operations and Maintenance – </a:t>
            </a:r>
          </a:p>
          <a:p>
            <a:pPr marL="0" indent="0" algn="ctr">
              <a:buNone/>
            </a:pPr>
            <a:r>
              <a:rPr lang="en-US" sz="1200" dirty="0">
                <a:solidFill>
                  <a:schemeClr val="accent2"/>
                </a:solidFill>
              </a:rPr>
              <a:t>staffing hours dedicated 2022</a:t>
            </a:r>
          </a:p>
          <a:p>
            <a:pPr marL="0"/>
            <a:r>
              <a:rPr lang="en-US" sz="900" b="1" dirty="0">
                <a:latin typeface="Times New Roman" panose="02020603050405020304" pitchFamily="18" charset="0"/>
                <a:cs typeface="Times New Roman" panose="02020603050405020304" pitchFamily="18" charset="0"/>
              </a:rPr>
              <a:t>Facilities </a:t>
            </a:r>
            <a:r>
              <a:rPr lang="en-US" sz="900" dirty="0">
                <a:latin typeface="Times New Roman" panose="02020603050405020304" pitchFamily="18" charset="0"/>
                <a:cs typeface="Times New Roman" panose="02020603050405020304" pitchFamily="18" charset="0"/>
              </a:rPr>
              <a:t>- Serviced 7 days a week – for 238 days total from March-          November – for an average of 4.0 hours/day = 952 hours.</a:t>
            </a:r>
          </a:p>
          <a:p>
            <a:pPr marL="0"/>
            <a:r>
              <a:rPr lang="en-US" sz="900" b="1" dirty="0">
                <a:latin typeface="Times New Roman" panose="02020603050405020304" pitchFamily="18" charset="0"/>
                <a:cs typeface="Times New Roman" panose="02020603050405020304" pitchFamily="18" charset="0"/>
              </a:rPr>
              <a:t>Off-season Building Operations </a:t>
            </a:r>
            <a:r>
              <a:rPr lang="en-US" sz="900" dirty="0">
                <a:latin typeface="Times New Roman" panose="02020603050405020304" pitchFamily="18" charset="0"/>
                <a:cs typeface="Times New Roman" panose="02020603050405020304" pitchFamily="18" charset="0"/>
              </a:rPr>
              <a:t>– November - March -    additional   650 hours of pressure washing, scrubbing, painting, cleaning,  stripping/waxing, polishing, projects, and fixture replacement</a:t>
            </a:r>
          </a:p>
          <a:p>
            <a:pPr marL="0"/>
            <a:r>
              <a:rPr lang="en-US" sz="900" b="1" dirty="0">
                <a:latin typeface="Times New Roman" panose="02020603050405020304" pitchFamily="18" charset="0"/>
                <a:cs typeface="Times New Roman" panose="02020603050405020304" pitchFamily="18" charset="0"/>
              </a:rPr>
              <a:t>Landscape </a:t>
            </a:r>
            <a:r>
              <a:rPr lang="en-US" sz="900" dirty="0">
                <a:latin typeface="Times New Roman" panose="02020603050405020304" pitchFamily="18" charset="0"/>
                <a:cs typeface="Times New Roman" panose="02020603050405020304" pitchFamily="18" charset="0"/>
              </a:rPr>
              <a:t>- cleanups, mulching, planting, watering, pruning, playground chip, brushing, gravel installation, building, spraying, mowing, rolling, aerating, etc.= 4,250 hrs./year</a:t>
            </a:r>
          </a:p>
          <a:p>
            <a:pPr marL="0"/>
            <a:r>
              <a:rPr lang="en-US" sz="900" b="1" dirty="0">
                <a:latin typeface="Times New Roman" panose="02020603050405020304" pitchFamily="18" charset="0"/>
                <a:cs typeface="Times New Roman" panose="02020603050405020304" pitchFamily="18" charset="0"/>
              </a:rPr>
              <a:t>Equipment= </a:t>
            </a:r>
            <a:r>
              <a:rPr lang="en-US" sz="900" dirty="0">
                <a:latin typeface="Times New Roman" panose="02020603050405020304" pitchFamily="18" charset="0"/>
                <a:cs typeface="Times New Roman" panose="02020603050405020304" pitchFamily="18" charset="0"/>
              </a:rPr>
              <a:t>315 hrs./year</a:t>
            </a:r>
          </a:p>
          <a:p>
            <a:pPr marL="0"/>
            <a:r>
              <a:rPr lang="en-US" sz="900" b="1" dirty="0">
                <a:latin typeface="Times New Roman" panose="02020603050405020304" pitchFamily="18" charset="0"/>
                <a:cs typeface="Times New Roman" panose="02020603050405020304" pitchFamily="18" charset="0"/>
              </a:rPr>
              <a:t>Athletic Facilities= 480</a:t>
            </a:r>
            <a:r>
              <a:rPr lang="en-US" sz="900" dirty="0">
                <a:latin typeface="Times New Roman" panose="02020603050405020304" pitchFamily="18" charset="0"/>
                <a:cs typeface="Times New Roman" panose="02020603050405020304" pitchFamily="18" charset="0"/>
              </a:rPr>
              <a:t>hrs./year</a:t>
            </a:r>
            <a:endParaRPr lang="en-US" sz="900" b="1" dirty="0">
              <a:latin typeface="Times New Roman" panose="02020603050405020304" pitchFamily="18" charset="0"/>
              <a:cs typeface="Times New Roman" panose="02020603050405020304" pitchFamily="18" charset="0"/>
            </a:endParaRPr>
          </a:p>
          <a:p>
            <a:pPr marL="0"/>
            <a:r>
              <a:rPr lang="en-US" sz="900" b="1" dirty="0">
                <a:latin typeface="Times New Roman" panose="02020603050405020304" pitchFamily="18" charset="0"/>
                <a:cs typeface="Times New Roman" panose="02020603050405020304" pitchFamily="18" charset="0"/>
              </a:rPr>
              <a:t>EAB Removal and Replacement (park) - </a:t>
            </a:r>
            <a:r>
              <a:rPr lang="en-US" sz="900" dirty="0">
                <a:latin typeface="Times New Roman" panose="02020603050405020304" pitchFamily="18" charset="0"/>
                <a:cs typeface="Times New Roman" panose="02020603050405020304" pitchFamily="18" charset="0"/>
              </a:rPr>
              <a:t>300hrs./year</a:t>
            </a:r>
          </a:p>
          <a:p>
            <a:pPr marL="0" lvl="1" indent="0">
              <a:buNone/>
            </a:pPr>
            <a:r>
              <a:rPr lang="en-US" sz="900" dirty="0">
                <a:latin typeface="Times New Roman" panose="02020603050405020304" pitchFamily="18" charset="0"/>
                <a:cs typeface="Times New Roman" panose="02020603050405020304" pitchFamily="18" charset="0"/>
              </a:rPr>
              <a:t>	- Removal 550 ash trees </a:t>
            </a:r>
          </a:p>
          <a:p>
            <a:pPr marL="0" lvl="1" indent="0">
              <a:buNone/>
            </a:pPr>
            <a:r>
              <a:rPr lang="en-US" sz="900" dirty="0">
                <a:latin typeface="Times New Roman" panose="02020603050405020304" pitchFamily="18" charset="0"/>
                <a:cs typeface="Times New Roman" panose="02020603050405020304" pitchFamily="18" charset="0"/>
              </a:rPr>
              <a:t>	- Planted 40 trees</a:t>
            </a:r>
          </a:p>
          <a:p>
            <a:pPr marL="0" lvl="1" indent="0">
              <a:buNone/>
            </a:pPr>
            <a:r>
              <a:rPr lang="en-US" sz="900" dirty="0">
                <a:latin typeface="Times New Roman" panose="02020603050405020304" pitchFamily="18" charset="0"/>
                <a:cs typeface="Times New Roman" panose="02020603050405020304" pitchFamily="18" charset="0"/>
              </a:rPr>
              <a:t>	- Parks impacted in 2022:</a:t>
            </a:r>
          </a:p>
          <a:p>
            <a:pPr marL="0" lvl="1" indent="0">
              <a:buNone/>
            </a:pPr>
            <a:r>
              <a:rPr lang="en-US" sz="900" dirty="0">
                <a:latin typeface="Times New Roman" panose="02020603050405020304" pitchFamily="18" charset="0"/>
                <a:cs typeface="Times New Roman" panose="02020603050405020304" pitchFamily="18" charset="0"/>
              </a:rPr>
              <a:t>	- Riverview, Settlers, Villa Grove, Lemke,   	  River Barn, Community Park, and Katherine 	  Kearney Carpenter Park</a:t>
            </a:r>
          </a:p>
          <a:p>
            <a:pPr marL="274320" lvl="1"/>
            <a:endParaRPr lang="en-US" sz="800" b="1" dirty="0"/>
          </a:p>
          <a:p>
            <a:pPr marL="0"/>
            <a:endParaRPr lang="en-US" sz="800" u="sng" dirty="0"/>
          </a:p>
        </p:txBody>
      </p:sp>
    </p:spTree>
    <p:extLst>
      <p:ext uri="{BB962C8B-B14F-4D97-AF65-F5344CB8AC3E}">
        <p14:creationId xmlns:p14="http://schemas.microsoft.com/office/powerpoint/2010/main" val="1621190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8">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9E4C0-8E03-400D-A91E-CDADE8BFDF9C}"/>
              </a:ext>
            </a:extLst>
          </p:cNvPr>
          <p:cNvSpPr>
            <a:spLocks noGrp="1"/>
          </p:cNvSpPr>
          <p:nvPr>
            <p:ph type="title"/>
          </p:nvPr>
        </p:nvSpPr>
        <p:spPr>
          <a:xfrm>
            <a:off x="6236167" y="2430878"/>
            <a:ext cx="2658026" cy="1609344"/>
          </a:xfrm>
          <a:ln>
            <a:noFill/>
          </a:ln>
        </p:spPr>
        <p:txBody>
          <a:bodyPr>
            <a:normAutofit/>
          </a:bodyPr>
          <a:lstStyle/>
          <a:p>
            <a:pPr algn="ctr"/>
            <a:r>
              <a:rPr lang="en-US" sz="2800" dirty="0"/>
              <a:t>2022 Accomplishments</a:t>
            </a:r>
          </a:p>
        </p:txBody>
      </p:sp>
      <p:sp>
        <p:nvSpPr>
          <p:cNvPr id="3" name="Content Placeholder 2">
            <a:extLst>
              <a:ext uri="{FF2B5EF4-FFF2-40B4-BE49-F238E27FC236}">
                <a16:creationId xmlns:a16="http://schemas.microsoft.com/office/drawing/2014/main" id="{0E5AC5D5-0B45-445F-9188-475CF84B73F0}"/>
              </a:ext>
            </a:extLst>
          </p:cNvPr>
          <p:cNvSpPr>
            <a:spLocks noGrp="1"/>
          </p:cNvSpPr>
          <p:nvPr>
            <p:ph idx="1"/>
          </p:nvPr>
        </p:nvSpPr>
        <p:spPr>
          <a:xfrm>
            <a:off x="6117263" y="2121408"/>
            <a:ext cx="2658025" cy="4050792"/>
          </a:xfrm>
        </p:spPr>
        <p:txBody>
          <a:bodyPr>
            <a:normAutofit/>
          </a:bodyPr>
          <a:lstStyle/>
          <a:p>
            <a:endParaRPr lang="en-US" sz="1400"/>
          </a:p>
          <a:p>
            <a:endParaRPr lang="en-US" sz="1400"/>
          </a:p>
          <a:p>
            <a:endParaRPr lang="en-US" sz="1400"/>
          </a:p>
        </p:txBody>
      </p:sp>
      <p:grpSp>
        <p:nvGrpSpPr>
          <p:cNvPr id="31" name="Group 3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38" name="Oval 31">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2">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4" name="Table 23">
            <a:extLst>
              <a:ext uri="{FF2B5EF4-FFF2-40B4-BE49-F238E27FC236}">
                <a16:creationId xmlns:a16="http://schemas.microsoft.com/office/drawing/2014/main" id="{C926C00D-D8E9-4466-AB4C-10539D2E3061}"/>
              </a:ext>
            </a:extLst>
          </p:cNvPr>
          <p:cNvGraphicFramePr>
            <a:graphicFrameLocks noGrp="1"/>
          </p:cNvGraphicFramePr>
          <p:nvPr>
            <p:extLst>
              <p:ext uri="{D42A27DB-BD31-4B8C-83A1-F6EECF244321}">
                <p14:modId xmlns:p14="http://schemas.microsoft.com/office/powerpoint/2010/main" val="2431931800"/>
              </p:ext>
            </p:extLst>
          </p:nvPr>
        </p:nvGraphicFramePr>
        <p:xfrm>
          <a:off x="591465" y="640080"/>
          <a:ext cx="4929771" cy="5588101"/>
        </p:xfrm>
        <a:graphic>
          <a:graphicData uri="http://schemas.openxmlformats.org/drawingml/2006/table">
            <a:tbl>
              <a:tblPr firstRow="1" firstCol="1" lastRow="1" lastCol="1" bandRow="1" bandCol="1"/>
              <a:tblGrid>
                <a:gridCol w="4929771">
                  <a:extLst>
                    <a:ext uri="{9D8B030D-6E8A-4147-A177-3AD203B41FA5}">
                      <a16:colId xmlns:a16="http://schemas.microsoft.com/office/drawing/2014/main" val="1987151992"/>
                    </a:ext>
                  </a:extLst>
                </a:gridCol>
              </a:tblGrid>
              <a:tr h="5588101">
                <a:tc>
                  <a:txBody>
                    <a:bodyPr/>
                    <a:lstStyle/>
                    <a:p>
                      <a:pPr marL="347472" marR="0" indent="-347472" algn="just" fontAlgn="t">
                        <a:lnSpc>
                          <a:spcPct val="115000"/>
                        </a:lnSpc>
                        <a:spcBef>
                          <a:spcPts val="0"/>
                        </a:spcBef>
                        <a:spcAft>
                          <a:spcPts val="0"/>
                        </a:spcAft>
                        <a:buClrTx/>
                        <a:buSzPts val="1200"/>
                        <a:buFont typeface="Arial" panose="020B0604020202020204" pitchFamily="34" charset="0"/>
                        <a:buChar char="•"/>
                        <a:tabLst>
                          <a:tab pos="228600" algn="l"/>
                        </a:tabLst>
                      </a:pPr>
                      <a:r>
                        <a:rPr lang="en-US" sz="1100" b="0" i="0" u="none" strike="noStrike" dirty="0">
                          <a:effectLst/>
                          <a:latin typeface="Times New Roman" panose="02020603050405020304" pitchFamily="18" charset="0"/>
                          <a:cs typeface="Times New Roman" panose="02020603050405020304" pitchFamily="18" charset="0"/>
                        </a:rPr>
                        <a:t>New pier installation at Rotary Park pond</a:t>
                      </a:r>
                    </a:p>
                    <a:p>
                      <a:pPr marL="347472" marR="0" indent="-347472" algn="just" fontAlgn="t">
                        <a:lnSpc>
                          <a:spcPct val="115000"/>
                        </a:lnSpc>
                        <a:spcBef>
                          <a:spcPts val="0"/>
                        </a:spcBef>
                        <a:spcAft>
                          <a:spcPts val="0"/>
                        </a:spcAft>
                        <a:buClrTx/>
                        <a:buSzPts val="1200"/>
                        <a:buFont typeface="Arial" panose="020B0604020202020204" pitchFamily="34" charset="0"/>
                        <a:buChar char="•"/>
                        <a:tabLst>
                          <a:tab pos="228600" algn="l"/>
                        </a:tabLst>
                      </a:pPr>
                      <a:r>
                        <a:rPr lang="en-US" sz="1100" b="0" i="0" u="none" strike="noStrike" dirty="0">
                          <a:effectLst/>
                          <a:latin typeface="Times New Roman" panose="02020603050405020304" pitchFamily="18" charset="0"/>
                          <a:cs typeface="Times New Roman" panose="02020603050405020304" pitchFamily="18" charset="0"/>
                        </a:rPr>
                        <a:t>Ledge stone (fishing platform) installation at the Rotary Park ponds</a:t>
                      </a:r>
                    </a:p>
                    <a:p>
                      <a:pPr marL="347472" marR="0" indent="-347472" algn="just" fontAlgn="t">
                        <a:lnSpc>
                          <a:spcPct val="115000"/>
                        </a:lnSpc>
                        <a:spcBef>
                          <a:spcPts val="0"/>
                        </a:spcBef>
                        <a:spcAft>
                          <a:spcPts val="0"/>
                        </a:spcAft>
                        <a:buClrTx/>
                        <a:buSzPts val="1200"/>
                        <a:buFont typeface="Arial" panose="020B0604020202020204" pitchFamily="34" charset="0"/>
                        <a:buChar char="•"/>
                        <a:tabLst>
                          <a:tab pos="228600" algn="l"/>
                        </a:tabLst>
                      </a:pPr>
                      <a:r>
                        <a:rPr lang="en-US" sz="1100" b="0" i="0" u="none" strike="noStrike" dirty="0">
                          <a:effectLst/>
                          <a:latin typeface="Times New Roman" panose="02020603050405020304" pitchFamily="18" charset="0"/>
                          <a:cs typeface="Times New Roman" panose="02020603050405020304" pitchFamily="18" charset="0"/>
                        </a:rPr>
                        <a:t>Bridge Sanding and Refinishing at Rotary Park ponds</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tabLst>
                          <a:tab pos="22860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Forestry Mowing – Highland Woods and </a:t>
                      </a:r>
                      <a:r>
                        <a:rPr lang="en-US" sz="1100" b="0" i="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Grasslyn</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Nature Preserve </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tabLst>
                          <a:tab pos="22860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Parking Lot Resurfacing - Community Park/Library</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Administration of SMB contract for baseball field maintenance - Rennicke, Rotary, River Barn</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EAB Removal at Villa Grove Park and tree replacement (20 trees)</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cs typeface="Times New Roman" panose="02020603050405020304" pitchFamily="18" charset="0"/>
                        </a:rPr>
                        <a:t>Cleanup, Restoration, and Connection of two new parcels adjacent to the Gateway.</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Administration of (6) Special Event Agreements, up from (4) in 2021 </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Installation of AC at River Barn Park </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Approved Design for Lemke Park Building </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Administered special event agreement to allow goats to feed on invasive species in Rotary Park</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20 tons of gravel installed at Rotary Park to resurface trails in Pukaite Woods (donated by Rotary Club member Ed Morty)</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Successful administration of multiple sport season’s</a:t>
                      </a: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cs typeface="Times New Roman" panose="02020603050405020304" pitchFamily="18" charset="0"/>
                        </a:rPr>
                        <a:t>Administration of two Dedication/Donation agreements for ballfield fences at River Barn Park and Dugouts at both River Barn and Rotary Parks</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Administration of Special Event Agreement to allow for second year of Beer Garden Events in Mequon Parks</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Implementation of goals and objectives as outlined by the Park and Open Space Plan</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Reprioritization of CIP list for 2022 projects by the Park and Open Space Board</a:t>
                      </a:r>
                      <a:endParaRPr lang="en-US" sz="1100" b="0" i="0" u="none" strike="noStrike" dirty="0">
                        <a:effectLst/>
                        <a:latin typeface="Arial" panose="020B0604020202020204" pitchFamily="34" charset="0"/>
                      </a:endParaRP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Creation of the third Park and Open Space Annual Report</a:t>
                      </a:r>
                    </a:p>
                    <a:p>
                      <a:pPr marL="347472" marR="0" indent="-347472" algn="just" fontAlgn="t">
                        <a:lnSpc>
                          <a:spcPct val="115000"/>
                        </a:lnSpc>
                        <a:spcBef>
                          <a:spcPts val="0"/>
                        </a:spcBef>
                        <a:spcAft>
                          <a:spcPts val="0"/>
                        </a:spcAft>
                        <a:buFont typeface="Arial" panose="020B0604020202020204" pitchFamily="34" charset="0"/>
                        <a:buChar char="•"/>
                      </a:pPr>
                      <a:r>
                        <a:rPr lang="en-US" sz="1100" b="0" i="0" u="none" strike="noStrike" dirty="0">
                          <a:effectLst/>
                          <a:latin typeface="Times New Roman" panose="02020603050405020304" pitchFamily="18" charset="0"/>
                          <a:cs typeface="Times New Roman" panose="02020603050405020304" pitchFamily="18" charset="0"/>
                        </a:rPr>
                        <a:t>Mequon Road Median Planting </a:t>
                      </a:r>
                      <a:endParaRPr lang="en-US" sz="1100" b="0" i="0" u="none" strike="noStrike" dirty="0">
                        <a:effectLst/>
                        <a:latin typeface="Arial" panose="020B0604020202020204" pitchFamily="34" charset="0"/>
                      </a:endParaRPr>
                    </a:p>
                  </a:txBody>
                  <a:tcPr marL="43317" marR="43317" marT="6016" marB="0">
                    <a:lnL>
                      <a:noFill/>
                    </a:lnL>
                    <a:lnR>
                      <a:noFill/>
                    </a:lnR>
                    <a:lnT>
                      <a:noFill/>
                    </a:lnT>
                    <a:lnB>
                      <a:noFill/>
                    </a:lnB>
                  </a:tcPr>
                </a:tc>
                <a:extLst>
                  <a:ext uri="{0D108BD9-81ED-4DB2-BD59-A6C34878D82A}">
                    <a16:rowId xmlns:a16="http://schemas.microsoft.com/office/drawing/2014/main" val="2423819679"/>
                  </a:ext>
                </a:extLst>
              </a:tr>
            </a:tbl>
          </a:graphicData>
        </a:graphic>
      </p:graphicFrame>
    </p:spTree>
    <p:extLst>
      <p:ext uri="{BB962C8B-B14F-4D97-AF65-F5344CB8AC3E}">
        <p14:creationId xmlns:p14="http://schemas.microsoft.com/office/powerpoint/2010/main" val="318382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 name="Rectangle 252">
            <a:extLst>
              <a:ext uri="{FF2B5EF4-FFF2-40B4-BE49-F238E27FC236}">
                <a16:creationId xmlns:a16="http://schemas.microsoft.com/office/drawing/2014/main" id="{D5D3575F-6BD1-4889-A240-1A683CAAB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E037193D-F8C4-4234-A7D1-A24AD3AC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F450CAB3-089A-49FB-8B72-B3ABD5A4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F510F87B-4C36-4922-9DFC-5373F6D686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260" name="Oval 259">
              <a:extLst>
                <a:ext uri="{FF2B5EF4-FFF2-40B4-BE49-F238E27FC236}">
                  <a16:creationId xmlns:a16="http://schemas.microsoft.com/office/drawing/2014/main" id="{2F4E2F9E-4DA4-4F83-9136-4D04AE769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1" name="Oval 260">
              <a:extLst>
                <a:ext uri="{FF2B5EF4-FFF2-40B4-BE49-F238E27FC236}">
                  <a16:creationId xmlns:a16="http://schemas.microsoft.com/office/drawing/2014/main" id="{61C5CFE5-AF0C-48ED-AB2C-40E04574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63" name="Rectangle 262">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F1EFA302-7974-696C-3407-EDEF72FFE8D7}"/>
              </a:ext>
            </a:extLst>
          </p:cNvPr>
          <p:cNvPicPr>
            <a:picLocks noChangeAspect="1"/>
          </p:cNvPicPr>
          <p:nvPr/>
        </p:nvPicPr>
        <p:blipFill>
          <a:blip r:embed="rId7"/>
          <a:stretch>
            <a:fillRect/>
          </a:stretch>
        </p:blipFill>
        <p:spPr>
          <a:xfrm>
            <a:off x="690625" y="957747"/>
            <a:ext cx="2394224" cy="1795668"/>
          </a:xfrm>
          <a:prstGeom prst="rect">
            <a:avLst/>
          </a:prstGeom>
        </p:spPr>
      </p:pic>
      <p:sp>
        <p:nvSpPr>
          <p:cNvPr id="265" name="Rectangle 264">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83745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7" name="Rectangle 266">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981573"/>
            <a:ext cx="7667244"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92D162-5745-4F29-986F-D4CD3DD7002D}"/>
              </a:ext>
            </a:extLst>
          </p:cNvPr>
          <p:cNvSpPr>
            <a:spLocks noGrp="1"/>
          </p:cNvSpPr>
          <p:nvPr>
            <p:ph type="title"/>
          </p:nvPr>
        </p:nvSpPr>
        <p:spPr>
          <a:xfrm>
            <a:off x="880110" y="4285129"/>
            <a:ext cx="3884837" cy="1615124"/>
          </a:xfrm>
        </p:spPr>
        <p:txBody>
          <a:bodyPr vert="horz" lIns="91440" tIns="45720" rIns="91440" bIns="45720" rtlCol="0" anchor="ctr">
            <a:normAutofit fontScale="90000"/>
          </a:bodyPr>
          <a:lstStyle/>
          <a:p>
            <a:pPr algn="ctr">
              <a:lnSpc>
                <a:spcPct val="80000"/>
              </a:lnSpc>
            </a:pPr>
            <a:r>
              <a:rPr lang="en-US" sz="3600" kern="1200" cap="all" baseline="0" dirty="0">
                <a:blipFill dpi="0" rotWithShape="1">
                  <a:blip r:embed="rId5"/>
                  <a:srcRect/>
                  <a:tile tx="6350" ty="-127000" sx="65000" sy="64000" flip="none" algn="tl"/>
                </a:blipFill>
                <a:latin typeface="+mj-lt"/>
                <a:ea typeface="+mj-ea"/>
                <a:cs typeface="+mj-cs"/>
              </a:rPr>
              <a:t>Lemke Park Restroom, Concession, and storage Building Design</a:t>
            </a:r>
          </a:p>
        </p:txBody>
      </p:sp>
      <p:pic>
        <p:nvPicPr>
          <p:cNvPr id="3" name="Picture 2">
            <a:extLst>
              <a:ext uri="{FF2B5EF4-FFF2-40B4-BE49-F238E27FC236}">
                <a16:creationId xmlns:a16="http://schemas.microsoft.com/office/drawing/2014/main" id="{1950EDB2-C4FF-52B7-3C6E-3D0D44BDF688}"/>
              </a:ext>
            </a:extLst>
          </p:cNvPr>
          <p:cNvPicPr>
            <a:picLocks noChangeAspect="1"/>
          </p:cNvPicPr>
          <p:nvPr/>
        </p:nvPicPr>
        <p:blipFill>
          <a:blip r:embed="rId8"/>
          <a:stretch>
            <a:fillRect/>
          </a:stretch>
        </p:blipFill>
        <p:spPr>
          <a:xfrm>
            <a:off x="3436541" y="690620"/>
            <a:ext cx="4921328" cy="2399146"/>
          </a:xfrm>
          <a:prstGeom prst="rect">
            <a:avLst/>
          </a:prstGeom>
        </p:spPr>
      </p:pic>
      <p:pic>
        <p:nvPicPr>
          <p:cNvPr id="8" name="Picture 7">
            <a:extLst>
              <a:ext uri="{FF2B5EF4-FFF2-40B4-BE49-F238E27FC236}">
                <a16:creationId xmlns:a16="http://schemas.microsoft.com/office/drawing/2014/main" id="{92ED7D7E-0653-41FF-D0F4-918FE1674C10}"/>
              </a:ext>
            </a:extLst>
          </p:cNvPr>
          <p:cNvPicPr>
            <a:picLocks noChangeAspect="1"/>
          </p:cNvPicPr>
          <p:nvPr/>
        </p:nvPicPr>
        <p:blipFill>
          <a:blip r:embed="rId9"/>
          <a:stretch>
            <a:fillRect/>
          </a:stretch>
        </p:blipFill>
        <p:spPr>
          <a:xfrm>
            <a:off x="5122980" y="4012336"/>
            <a:ext cx="3282642" cy="2010617"/>
          </a:xfrm>
          <a:prstGeom prst="rect">
            <a:avLst/>
          </a:prstGeom>
        </p:spPr>
      </p:pic>
      <p:sp>
        <p:nvSpPr>
          <p:cNvPr id="269" name="Rectangle 268">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128670"/>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575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65" name="Oval 64">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6" name="Oval 65">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8" name="Rectangle 67">
            <a:extLst>
              <a:ext uri="{FF2B5EF4-FFF2-40B4-BE49-F238E27FC236}">
                <a16:creationId xmlns:a16="http://schemas.microsoft.com/office/drawing/2014/main" id="{4F89592C-293C-4B0D-BEFA-961C99F8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Rectangle 69">
            <a:extLst>
              <a:ext uri="{FF2B5EF4-FFF2-40B4-BE49-F238E27FC236}">
                <a16:creationId xmlns:a16="http://schemas.microsoft.com/office/drawing/2014/main" id="{97DFD6BF-06C6-46CB-92F8-914A50D20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2D162-5745-4F29-986F-D4CD3DD7002D}"/>
              </a:ext>
            </a:extLst>
          </p:cNvPr>
          <p:cNvSpPr>
            <a:spLocks noGrp="1"/>
          </p:cNvSpPr>
          <p:nvPr>
            <p:ph type="title"/>
          </p:nvPr>
        </p:nvSpPr>
        <p:spPr>
          <a:xfrm>
            <a:off x="951260" y="5015224"/>
            <a:ext cx="7029427" cy="1472224"/>
          </a:xfrm>
        </p:spPr>
        <p:txBody>
          <a:bodyPr vert="horz" lIns="91440" tIns="45720" rIns="91440" bIns="45720" rtlCol="0" anchor="b">
            <a:normAutofit/>
          </a:bodyPr>
          <a:lstStyle/>
          <a:p>
            <a:pPr algn="ctr">
              <a:lnSpc>
                <a:spcPct val="80000"/>
              </a:lnSpc>
            </a:pPr>
            <a:r>
              <a:rPr lang="en-US" sz="5300" kern="1200" cap="all" baseline="0" dirty="0">
                <a:blipFill dpi="0" rotWithShape="1">
                  <a:blip r:embed="rId5"/>
                  <a:srcRect/>
                  <a:tile tx="6350" ty="-127000" sx="65000" sy="64000" flip="none" algn="tl"/>
                </a:blipFill>
                <a:latin typeface="+mj-lt"/>
                <a:ea typeface="+mj-ea"/>
                <a:cs typeface="+mj-cs"/>
              </a:rPr>
              <a:t>Community park </a:t>
            </a:r>
            <a:br>
              <a:rPr lang="en-US" sz="5300" kern="1200" cap="all" baseline="0" dirty="0">
                <a:blipFill dpi="0" rotWithShape="1">
                  <a:blip r:embed="rId5"/>
                  <a:srcRect/>
                  <a:tile tx="6350" ty="-127000" sx="65000" sy="64000" flip="none" algn="tl"/>
                </a:blipFill>
                <a:latin typeface="+mj-lt"/>
                <a:ea typeface="+mj-ea"/>
                <a:cs typeface="+mj-cs"/>
              </a:rPr>
            </a:br>
            <a:r>
              <a:rPr lang="en-US" sz="5300" kern="1200" cap="all" baseline="0" dirty="0">
                <a:blipFill dpi="0" rotWithShape="1">
                  <a:blip r:embed="rId5"/>
                  <a:srcRect/>
                  <a:tile tx="6350" ty="-127000" sx="65000" sy="64000" flip="none" algn="tl"/>
                </a:blipFill>
                <a:latin typeface="+mj-lt"/>
                <a:ea typeface="+mj-ea"/>
                <a:cs typeface="+mj-cs"/>
              </a:rPr>
              <a:t>repaving project</a:t>
            </a:r>
          </a:p>
        </p:txBody>
      </p:sp>
      <p:pic>
        <p:nvPicPr>
          <p:cNvPr id="3" name="Picture 2" descr="A road with a tarmac road and trees on the side&#10;&#10;Description automatically generated with low confidence">
            <a:extLst>
              <a:ext uri="{FF2B5EF4-FFF2-40B4-BE49-F238E27FC236}">
                <a16:creationId xmlns:a16="http://schemas.microsoft.com/office/drawing/2014/main" id="{F8402C9F-D7ED-16FA-1D17-A609C84B5BF6}"/>
              </a:ext>
            </a:extLst>
          </p:cNvPr>
          <p:cNvPicPr>
            <a:picLocks noChangeAspect="1"/>
          </p:cNvPicPr>
          <p:nvPr/>
        </p:nvPicPr>
        <p:blipFill rotWithShape="1">
          <a:blip r:embed="rId7"/>
          <a:srcRect l="30790" r="24542" b="-2"/>
          <a:stretch/>
        </p:blipFill>
        <p:spPr>
          <a:xfrm>
            <a:off x="766294" y="484632"/>
            <a:ext cx="2248140" cy="2944368"/>
          </a:xfrm>
          <a:prstGeom prst="rect">
            <a:avLst/>
          </a:prstGeom>
        </p:spPr>
      </p:pic>
      <p:pic>
        <p:nvPicPr>
          <p:cNvPr id="5" name="Picture 4">
            <a:extLst>
              <a:ext uri="{FF2B5EF4-FFF2-40B4-BE49-F238E27FC236}">
                <a16:creationId xmlns:a16="http://schemas.microsoft.com/office/drawing/2014/main" id="{131F82FA-0D8E-7286-D2E2-0E6E6CDE5C7E}"/>
              </a:ext>
            </a:extLst>
          </p:cNvPr>
          <p:cNvPicPr>
            <a:picLocks noChangeAspect="1"/>
          </p:cNvPicPr>
          <p:nvPr/>
        </p:nvPicPr>
        <p:blipFill rotWithShape="1">
          <a:blip r:embed="rId8"/>
          <a:srcRect l="35624" r="20625" b="-2"/>
          <a:stretch/>
        </p:blipFill>
        <p:spPr>
          <a:xfrm>
            <a:off x="3525227" y="484632"/>
            <a:ext cx="2250076" cy="2944368"/>
          </a:xfrm>
          <a:prstGeom prst="rect">
            <a:avLst/>
          </a:prstGeom>
        </p:spPr>
      </p:pic>
      <p:pic>
        <p:nvPicPr>
          <p:cNvPr id="4" name="Picture 3" descr="A road with trees and a building in the background&#10;&#10;Description automatically generated with low confidence">
            <a:extLst>
              <a:ext uri="{FF2B5EF4-FFF2-40B4-BE49-F238E27FC236}">
                <a16:creationId xmlns:a16="http://schemas.microsoft.com/office/drawing/2014/main" id="{171DADA4-609B-D65F-1E34-C43F222551C3}"/>
              </a:ext>
            </a:extLst>
          </p:cNvPr>
          <p:cNvPicPr>
            <a:picLocks noChangeAspect="1"/>
          </p:cNvPicPr>
          <p:nvPr/>
        </p:nvPicPr>
        <p:blipFill rotWithShape="1">
          <a:blip r:embed="rId9"/>
          <a:srcRect l="6265" r="3769" b="2"/>
          <a:stretch/>
        </p:blipFill>
        <p:spPr>
          <a:xfrm>
            <a:off x="6393939" y="443579"/>
            <a:ext cx="2250076" cy="2959741"/>
          </a:xfrm>
          <a:prstGeom prst="rect">
            <a:avLst/>
          </a:prstGeom>
        </p:spPr>
      </p:pic>
      <p:grpSp>
        <p:nvGrpSpPr>
          <p:cNvPr id="72" name="Group 71">
            <a:extLst>
              <a:ext uri="{FF2B5EF4-FFF2-40B4-BE49-F238E27FC236}">
                <a16:creationId xmlns:a16="http://schemas.microsoft.com/office/drawing/2014/main" id="{E0E2BE6F-9BFB-4B18-840B-40BF0BD5C0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73" name="Oval 72">
              <a:extLst>
                <a:ext uri="{FF2B5EF4-FFF2-40B4-BE49-F238E27FC236}">
                  <a16:creationId xmlns:a16="http://schemas.microsoft.com/office/drawing/2014/main" id="{5C9F8B2B-2B2A-491E-AA25-75099E92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4" name="Oval 73">
              <a:extLst>
                <a:ext uri="{FF2B5EF4-FFF2-40B4-BE49-F238E27FC236}">
                  <a16:creationId xmlns:a16="http://schemas.microsoft.com/office/drawing/2014/main" id="{B9CA9C39-5272-4D07-A5D8-4F6DB11E2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2138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 name="Rectangle 112">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14">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16">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1" name="Oval 119">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2" name="Oval 120">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73" name="Rectangle 122">
            <a:extLst>
              <a:ext uri="{FF2B5EF4-FFF2-40B4-BE49-F238E27FC236}">
                <a16:creationId xmlns:a16="http://schemas.microsoft.com/office/drawing/2014/main" id="{ACA4BFD6-A840-4864-9375-F0AFF166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B92D162-5745-4F29-986F-D4CD3DD7002D}"/>
              </a:ext>
            </a:extLst>
          </p:cNvPr>
          <p:cNvSpPr>
            <a:spLocks noGrp="1"/>
          </p:cNvSpPr>
          <p:nvPr>
            <p:ph type="title"/>
          </p:nvPr>
        </p:nvSpPr>
        <p:spPr>
          <a:xfrm>
            <a:off x="3789947" y="3976383"/>
            <a:ext cx="5110022" cy="2455896"/>
          </a:xfrm>
        </p:spPr>
        <p:txBody>
          <a:bodyPr vert="horz" lIns="91440" tIns="45720" rIns="91440" bIns="45720" rtlCol="0" anchor="ctr">
            <a:normAutofit/>
          </a:bodyPr>
          <a:lstStyle/>
          <a:p>
            <a:pPr algn="ctr">
              <a:lnSpc>
                <a:spcPct val="80000"/>
              </a:lnSpc>
            </a:pPr>
            <a:r>
              <a:rPr lang="en-US" sz="4700" kern="1200" cap="all" baseline="0" dirty="0">
                <a:blipFill dpi="0" rotWithShape="1">
                  <a:blip r:embed="rId5"/>
                  <a:srcRect/>
                  <a:tile tx="6350" ty="-127000" sx="65000" sy="64000" flip="none" algn="tl"/>
                </a:blipFill>
                <a:latin typeface="+mj-lt"/>
                <a:ea typeface="+mj-ea"/>
                <a:cs typeface="+mj-cs"/>
              </a:rPr>
              <a:t>Rotary Park Pond, ADA Fishing Pier Installation – July/Aug. 22’</a:t>
            </a:r>
          </a:p>
        </p:txBody>
      </p:sp>
      <p:pic>
        <p:nvPicPr>
          <p:cNvPr id="12" name="Picture 11" descr="A picture containing outdoor, farm machine&#10;&#10;Description automatically generated">
            <a:extLst>
              <a:ext uri="{FF2B5EF4-FFF2-40B4-BE49-F238E27FC236}">
                <a16:creationId xmlns:a16="http://schemas.microsoft.com/office/drawing/2014/main" id="{3341B824-E564-E41E-71DA-725FF099751B}"/>
              </a:ext>
            </a:extLst>
          </p:cNvPr>
          <p:cNvPicPr>
            <a:picLocks noChangeAspect="1"/>
          </p:cNvPicPr>
          <p:nvPr/>
        </p:nvPicPr>
        <p:blipFill rotWithShape="1">
          <a:blip r:embed="rId7">
            <a:extLst>
              <a:ext uri="{28A0092B-C50C-407E-A947-70E740481C1C}">
                <a14:useLocalDpi xmlns:a14="http://schemas.microsoft.com/office/drawing/2010/main" val="0"/>
              </a:ext>
            </a:extLst>
          </a:blip>
          <a:srcRect r="11390"/>
          <a:stretch/>
        </p:blipFill>
        <p:spPr>
          <a:xfrm rot="5400000">
            <a:off x="-79342" y="643868"/>
            <a:ext cx="4024647" cy="3406493"/>
          </a:xfrm>
          <a:prstGeom prst="rect">
            <a:avLst/>
          </a:prstGeom>
        </p:spPr>
      </p:pic>
      <p:pic>
        <p:nvPicPr>
          <p:cNvPr id="5" name="Picture 4" descr="A picture containing text, outdoor, transport&#10;&#10;Description automatically generated">
            <a:extLst>
              <a:ext uri="{FF2B5EF4-FFF2-40B4-BE49-F238E27FC236}">
                <a16:creationId xmlns:a16="http://schemas.microsoft.com/office/drawing/2014/main" id="{3AAE7394-D577-35A3-CB9C-E11F07D5E5DF}"/>
              </a:ext>
            </a:extLst>
          </p:cNvPr>
          <p:cNvPicPr>
            <a:picLocks noChangeAspect="1"/>
          </p:cNvPicPr>
          <p:nvPr/>
        </p:nvPicPr>
        <p:blipFill rotWithShape="1">
          <a:blip r:embed="rId8">
            <a:extLst>
              <a:ext uri="{28A0092B-C50C-407E-A947-70E740481C1C}">
                <a14:useLocalDpi xmlns:a14="http://schemas.microsoft.com/office/drawing/2010/main" val="0"/>
              </a:ext>
            </a:extLst>
          </a:blip>
          <a:srcRect l="7354" r="34284" b="-1"/>
          <a:stretch/>
        </p:blipFill>
        <p:spPr>
          <a:xfrm rot="5400000">
            <a:off x="546997" y="4168177"/>
            <a:ext cx="2225619" cy="2860144"/>
          </a:xfrm>
          <a:prstGeom prst="rect">
            <a:avLst/>
          </a:prstGeom>
        </p:spPr>
      </p:pic>
      <p:pic>
        <p:nvPicPr>
          <p:cNvPr id="14" name="Picture 13" descr="A group of people walking on a dirt road next to a bulldozer&#10;&#10;Description automatically generated with low confidence">
            <a:extLst>
              <a:ext uri="{FF2B5EF4-FFF2-40B4-BE49-F238E27FC236}">
                <a16:creationId xmlns:a16="http://schemas.microsoft.com/office/drawing/2014/main" id="{F4107E04-EDD4-3540-CF5D-2ED8D45058BF}"/>
              </a:ext>
            </a:extLst>
          </p:cNvPr>
          <p:cNvPicPr>
            <a:picLocks noChangeAspect="1"/>
          </p:cNvPicPr>
          <p:nvPr/>
        </p:nvPicPr>
        <p:blipFill rotWithShape="1">
          <a:blip r:embed="rId9">
            <a:extLst>
              <a:ext uri="{28A0092B-C50C-407E-A947-70E740481C1C}">
                <a14:useLocalDpi xmlns:a14="http://schemas.microsoft.com/office/drawing/2010/main" val="0"/>
              </a:ext>
            </a:extLst>
          </a:blip>
          <a:srcRect t="8397" r="-3" b="13373"/>
          <a:stretch/>
        </p:blipFill>
        <p:spPr>
          <a:xfrm>
            <a:off x="3789946" y="899962"/>
            <a:ext cx="4709211" cy="2925493"/>
          </a:xfrm>
          <a:prstGeom prst="rect">
            <a:avLst/>
          </a:prstGeom>
        </p:spPr>
      </p:pic>
      <p:sp>
        <p:nvSpPr>
          <p:cNvPr id="174" name="Rectangle 124">
            <a:extLst>
              <a:ext uri="{FF2B5EF4-FFF2-40B4-BE49-F238E27FC236}">
                <a16:creationId xmlns:a16="http://schemas.microsoft.com/office/drawing/2014/main" id="{A6630947-3905-4131-AE58-F8420E6BE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037" y="4497360"/>
            <a:ext cx="5170932"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26">
            <a:extLst>
              <a:ext uri="{FF2B5EF4-FFF2-40B4-BE49-F238E27FC236}">
                <a16:creationId xmlns:a16="http://schemas.microsoft.com/office/drawing/2014/main" id="{95C3D4A7-51DC-4435-B411-57BEE3CB8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037" y="6432278"/>
            <a:ext cx="5170932"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08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85" name="Oval 84">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86" name="Oval 85">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88" name="Rectangle 8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D7C62D-C0DC-475E-9C41-70446BCAB885}"/>
              </a:ext>
            </a:extLst>
          </p:cNvPr>
          <p:cNvSpPr>
            <a:spLocks noGrp="1"/>
          </p:cNvSpPr>
          <p:nvPr>
            <p:ph type="title"/>
          </p:nvPr>
        </p:nvSpPr>
        <p:spPr>
          <a:xfrm>
            <a:off x="802386" y="484632"/>
            <a:ext cx="7543800" cy="1609344"/>
          </a:xfrm>
        </p:spPr>
        <p:txBody>
          <a:bodyPr vert="horz" lIns="91440" tIns="45720" rIns="91440" bIns="45720" rtlCol="0" anchor="ctr">
            <a:normAutofit/>
          </a:bodyPr>
          <a:lstStyle/>
          <a:p>
            <a:r>
              <a:rPr lang="en-US" sz="5400" b="1"/>
              <a:t>2022 Volunteer Projects</a:t>
            </a:r>
          </a:p>
        </p:txBody>
      </p:sp>
      <p:pic>
        <p:nvPicPr>
          <p:cNvPr id="68" name="Content Placeholder 67" descr="A picture containing grass, outdoor, mammal, forest&#10;&#10;Description automatically generated">
            <a:extLst>
              <a:ext uri="{FF2B5EF4-FFF2-40B4-BE49-F238E27FC236}">
                <a16:creationId xmlns:a16="http://schemas.microsoft.com/office/drawing/2014/main" id="{B4D44BC9-19AE-4A7C-AF99-6F69E1D78AF4}"/>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l="26716" r="23" b="1"/>
          <a:stretch/>
        </p:blipFill>
        <p:spPr>
          <a:xfrm>
            <a:off x="755397" y="2265037"/>
            <a:ext cx="3816600" cy="3907158"/>
          </a:xfrm>
          <a:prstGeom prst="rect">
            <a:avLst/>
          </a:prstGeom>
        </p:spPr>
      </p:pic>
      <p:sp>
        <p:nvSpPr>
          <p:cNvPr id="4" name="Text Placeholder 3">
            <a:extLst>
              <a:ext uri="{FF2B5EF4-FFF2-40B4-BE49-F238E27FC236}">
                <a16:creationId xmlns:a16="http://schemas.microsoft.com/office/drawing/2014/main" id="{389FE80C-6615-4A9F-A9DC-47ED8BB056FA}"/>
              </a:ext>
            </a:extLst>
          </p:cNvPr>
          <p:cNvSpPr>
            <a:spLocks noGrp="1"/>
          </p:cNvSpPr>
          <p:nvPr>
            <p:ph sz="half" idx="1"/>
          </p:nvPr>
        </p:nvSpPr>
        <p:spPr>
          <a:xfrm>
            <a:off x="4872162" y="2320412"/>
            <a:ext cx="3474023" cy="3851787"/>
          </a:xfrm>
        </p:spPr>
        <p:txBody>
          <a:bodyPr vert="horz" lIns="91440" tIns="45720" rIns="91440" bIns="45720" rtlCol="0" anchor="ctr">
            <a:normAutofit/>
          </a:bodyPr>
          <a:lstStyle/>
          <a:p>
            <a:pPr marL="0" indent="0" algn="ctr">
              <a:buNone/>
            </a:pPr>
            <a:r>
              <a:rPr lang="en-US" sz="1200" b="1" dirty="0"/>
              <a:t>The Park and Open Space Division logged 1,500 hours of volunteer time during 2022 from the following groups: </a:t>
            </a:r>
          </a:p>
          <a:p>
            <a:pPr>
              <a:spcBef>
                <a:spcPts val="0"/>
              </a:spcBef>
            </a:pPr>
            <a:endParaRPr lang="en-US" sz="1000" dirty="0">
              <a:effectLst/>
            </a:endParaRPr>
          </a:p>
          <a:p>
            <a:pPr>
              <a:spcBef>
                <a:spcPts val="0"/>
              </a:spcBef>
            </a:pPr>
            <a:r>
              <a:rPr lang="en-US" sz="1000" dirty="0" err="1">
                <a:effectLst/>
                <a:latin typeface="Times New Roman" panose="02020603050405020304" pitchFamily="18" charset="0"/>
                <a:cs typeface="Times New Roman" panose="02020603050405020304" pitchFamily="18" charset="0"/>
              </a:rPr>
              <a:t>Grasslyn</a:t>
            </a:r>
            <a:r>
              <a:rPr lang="en-US" sz="1000" dirty="0">
                <a:effectLst/>
                <a:latin typeface="Times New Roman" panose="02020603050405020304" pitchFamily="18" charset="0"/>
                <a:cs typeface="Times New Roman" panose="02020603050405020304" pitchFamily="18" charset="0"/>
              </a:rPr>
              <a:t> Nature Preserve – Trail maintenance, Invasive removal, and planting</a:t>
            </a:r>
          </a:p>
          <a:p>
            <a:pPr marL="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Highland Woods – Trail maintenance </a:t>
            </a:r>
          </a:p>
          <a:p>
            <a:pPr marL="27432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River Barn Park Eagle Scout Project – Troop 865 – Installation of Canoe</a:t>
            </a:r>
            <a:r>
              <a:rPr lang="en-US" sz="1000" dirty="0">
                <a:latin typeface="Times New Roman" panose="02020603050405020304" pitchFamily="18" charset="0"/>
                <a:cs typeface="Times New Roman" panose="02020603050405020304" pitchFamily="18" charset="0"/>
              </a:rPr>
              <a:t>/Kayak launch</a:t>
            </a:r>
            <a:endParaRPr lang="en-US" sz="1000" dirty="0">
              <a:effectLst/>
              <a:latin typeface="Times New Roman" panose="02020603050405020304" pitchFamily="18" charset="0"/>
              <a:cs typeface="Times New Roman" panose="02020603050405020304" pitchFamily="18" charset="0"/>
            </a:endParaRPr>
          </a:p>
          <a:p>
            <a:pPr marL="56007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Rotary Club/ Pukaite Woods- Invasive Removal Utilizing Goats </a:t>
            </a:r>
          </a:p>
          <a:p>
            <a:pPr marL="56007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latin typeface="Times New Roman" panose="02020603050405020304" pitchFamily="18" charset="0"/>
                <a:cs typeface="Times New Roman" panose="02020603050405020304" pitchFamily="18" charset="0"/>
              </a:rPr>
              <a:t>Rotary Park Eagle Scout Project - Troop 865 Restoration and Refinishing of Rotary Park Pond Bridge</a:t>
            </a:r>
            <a:endParaRPr lang="en-US" sz="1000" dirty="0">
              <a:effectLst/>
              <a:latin typeface="Times New Roman" panose="02020603050405020304" pitchFamily="18" charset="0"/>
              <a:cs typeface="Times New Roman" panose="02020603050405020304" pitchFamily="18" charset="0"/>
            </a:endParaRPr>
          </a:p>
          <a:p>
            <a:pPr marL="56007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Rotary Club, OWLT, Pack 865, Concordia – Invasive removal, Candlelight Walk</a:t>
            </a:r>
          </a:p>
          <a:p>
            <a:pPr marL="56007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Rennicke and </a:t>
            </a:r>
            <a:r>
              <a:rPr lang="en-US" sz="1000" dirty="0" err="1">
                <a:effectLst/>
                <a:latin typeface="Times New Roman" panose="02020603050405020304" pitchFamily="18" charset="0"/>
                <a:cs typeface="Times New Roman" panose="02020603050405020304" pitchFamily="18" charset="0"/>
              </a:rPr>
              <a:t>Schmit</a:t>
            </a:r>
            <a:r>
              <a:rPr lang="en-US" sz="1000" dirty="0">
                <a:effectLst/>
                <a:latin typeface="Times New Roman" panose="02020603050405020304" pitchFamily="18" charset="0"/>
                <a:cs typeface="Times New Roman" panose="02020603050405020304" pitchFamily="18" charset="0"/>
              </a:rPr>
              <a:t> – Field Restoration Workday – Spring/Fall</a:t>
            </a:r>
          </a:p>
          <a:p>
            <a:pPr marL="560070">
              <a:spcBef>
                <a:spcPts val="0"/>
              </a:spcBef>
            </a:pPr>
            <a:endParaRPr lang="en-US" sz="1000" dirty="0">
              <a:effectLst/>
              <a:latin typeface="Times New Roman" panose="02020603050405020304" pitchFamily="18" charset="0"/>
              <a:cs typeface="Times New Roman" panose="02020603050405020304" pitchFamily="18" charset="0"/>
            </a:endParaRPr>
          </a:p>
          <a:p>
            <a:pPr>
              <a:spcBef>
                <a:spcPts val="0"/>
              </a:spcBef>
            </a:pPr>
            <a:r>
              <a:rPr lang="en-US" sz="1000" dirty="0">
                <a:effectLst/>
                <a:latin typeface="Times New Roman" panose="02020603050405020304" pitchFamily="18" charset="0"/>
                <a:cs typeface="Times New Roman" panose="02020603050405020304" pitchFamily="18" charset="0"/>
              </a:rPr>
              <a:t>Garbage/Clean-up Day – Homestead Students</a:t>
            </a:r>
          </a:p>
        </p:txBody>
      </p:sp>
      <p:sp>
        <p:nvSpPr>
          <p:cNvPr id="96" name="Oval 9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8" name="Oval 9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8959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AF55F-2C3A-4618-9942-2A183AC3C96D}"/>
              </a:ext>
            </a:extLst>
          </p:cNvPr>
          <p:cNvSpPr>
            <a:spLocks noGrp="1"/>
          </p:cNvSpPr>
          <p:nvPr>
            <p:ph type="title"/>
          </p:nvPr>
        </p:nvSpPr>
        <p:spPr>
          <a:xfrm>
            <a:off x="6359832" y="639763"/>
            <a:ext cx="2284555" cy="5177377"/>
          </a:xfrm>
          <a:ln>
            <a:noFill/>
          </a:ln>
        </p:spPr>
        <p:txBody>
          <a:bodyPr>
            <a:normAutofit/>
          </a:bodyPr>
          <a:lstStyle/>
          <a:p>
            <a:r>
              <a:rPr lang="en-US" sz="3200" dirty="0"/>
              <a:t>Completed 2022 </a:t>
            </a:r>
            <a:r>
              <a:rPr lang="en-US" sz="4400" dirty="0"/>
              <a:t>capital</a:t>
            </a:r>
            <a:r>
              <a:rPr lang="en-US" sz="3200" dirty="0"/>
              <a:t> </a:t>
            </a:r>
            <a:br>
              <a:rPr lang="en-US" sz="3200" dirty="0"/>
            </a:br>
            <a:r>
              <a:rPr lang="en-US" sz="3200" dirty="0"/>
              <a:t>improvement projects</a:t>
            </a:r>
          </a:p>
        </p:txBody>
      </p:sp>
      <p:grpSp>
        <p:nvGrpSpPr>
          <p:cNvPr id="22" name="Group 2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3" name="Oval 2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910383CC-D1D1-F67A-2E9C-9ADE57498121}"/>
              </a:ext>
            </a:extLst>
          </p:cNvPr>
          <p:cNvGraphicFramePr>
            <a:graphicFrameLocks noGrp="1"/>
          </p:cNvGraphicFramePr>
          <p:nvPr>
            <p:ph idx="1"/>
            <p:extLst>
              <p:ext uri="{D42A27DB-BD31-4B8C-83A1-F6EECF244321}">
                <p14:modId xmlns:p14="http://schemas.microsoft.com/office/powerpoint/2010/main" val="4031598993"/>
              </p:ext>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6937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43" name="Oval 4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4" name="Oval 4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46" name="Rectangle 45">
            <a:extLst>
              <a:ext uri="{FF2B5EF4-FFF2-40B4-BE49-F238E27FC236}">
                <a16:creationId xmlns:a16="http://schemas.microsoft.com/office/drawing/2014/main" id="{9FB3768C-1D21-400E-B059-EFF86063F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1"/>
            <a:ext cx="91414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D87BCA1-45E6-44B3-B3DA-1F4144DE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0E9A8-65E0-4E7A-958D-3BEF36C25054}"/>
              </a:ext>
            </a:extLst>
          </p:cNvPr>
          <p:cNvSpPr>
            <a:spLocks noGrp="1"/>
          </p:cNvSpPr>
          <p:nvPr>
            <p:ph type="ctrTitle"/>
          </p:nvPr>
        </p:nvSpPr>
        <p:spPr>
          <a:xfrm>
            <a:off x="482600" y="643466"/>
            <a:ext cx="2762227" cy="5580353"/>
          </a:xfrm>
        </p:spPr>
        <p:txBody>
          <a:bodyPr vert="horz" lIns="91440" tIns="45720" rIns="91440" bIns="45720" rtlCol="0" anchor="ctr">
            <a:normAutofit/>
          </a:bodyPr>
          <a:lstStyle/>
          <a:p>
            <a:pPr algn="r">
              <a:lnSpc>
                <a:spcPct val="90000"/>
              </a:lnSpc>
            </a:pPr>
            <a:r>
              <a:rPr lang="en-US" sz="5400" dirty="0">
                <a:solidFill>
                  <a:srgbClr val="FFFFFF"/>
                </a:solidFill>
              </a:rPr>
              <a:t>2023 Proposed Capital Project list </a:t>
            </a:r>
          </a:p>
        </p:txBody>
      </p:sp>
      <p:sp>
        <p:nvSpPr>
          <p:cNvPr id="3" name="Content Placeholder 2">
            <a:extLst>
              <a:ext uri="{FF2B5EF4-FFF2-40B4-BE49-F238E27FC236}">
                <a16:creationId xmlns:a16="http://schemas.microsoft.com/office/drawing/2014/main" id="{7CBA94A2-5B08-4730-9FFA-481902DE0EF0}"/>
              </a:ext>
            </a:extLst>
          </p:cNvPr>
          <p:cNvSpPr>
            <a:spLocks noGrp="1"/>
          </p:cNvSpPr>
          <p:nvPr>
            <p:ph type="subTitle" idx="1"/>
          </p:nvPr>
        </p:nvSpPr>
        <p:spPr>
          <a:xfrm>
            <a:off x="3699417" y="643466"/>
            <a:ext cx="4972633" cy="5528734"/>
          </a:xfrm>
        </p:spPr>
        <p:txBody>
          <a:bodyPr vert="horz" lIns="91440" tIns="45720" rIns="91440" bIns="45720" rtlCol="0" anchor="ctr">
            <a:normAutofit/>
          </a:bodyPr>
          <a:lstStyle/>
          <a:p>
            <a:pPr marL="342900" marR="0" lvl="0" indent="-182880">
              <a:spcBef>
                <a:spcPts val="0"/>
              </a:spcBef>
              <a:spcAft>
                <a:spcPts val="0"/>
              </a:spcAft>
              <a:buFont typeface="Wingdings" pitchFamily="2" charset="2"/>
              <a:buChar char="§"/>
            </a:pPr>
            <a:r>
              <a:rPr lang="en-US" sz="1600" b="1" dirty="0">
                <a:latin typeface="Times New Roman" panose="02020603050405020304" pitchFamily="18" charset="0"/>
                <a:cs typeface="Times New Roman" panose="02020603050405020304" pitchFamily="18" charset="0"/>
              </a:rPr>
              <a:t>Lemke Park </a:t>
            </a:r>
          </a:p>
          <a:p>
            <a:pPr marR="0" lvl="0">
              <a:spcBef>
                <a:spcPts val="0"/>
              </a:spcBef>
              <a:spcAft>
                <a:spcPts val="0"/>
              </a:spcAft>
            </a:pPr>
            <a:r>
              <a:rPr lang="en-US" sz="1600" dirty="0">
                <a:latin typeface="Times New Roman" panose="02020603050405020304" pitchFamily="18" charset="0"/>
                <a:cs typeface="Times New Roman" panose="02020603050405020304" pitchFamily="18" charset="0"/>
              </a:rPr>
              <a:t>	Restroom, Concession, and Storage 	Facility Construction</a:t>
            </a:r>
            <a:endParaRPr lang="en-US" sz="1600" dirty="0">
              <a:effectLst/>
              <a:latin typeface="Times New Roman" panose="02020603050405020304" pitchFamily="18" charset="0"/>
              <a:cs typeface="Times New Roman" panose="02020603050405020304" pitchFamily="18" charset="0"/>
            </a:endParaRPr>
          </a:p>
          <a:p>
            <a:pPr marL="274320" marR="0" indent="-182880">
              <a:spcBef>
                <a:spcPts val="0"/>
              </a:spcBef>
              <a:spcAft>
                <a:spcPts val="0"/>
              </a:spcAft>
              <a:buFont typeface="Wingdings" pitchFamily="2" charset="2"/>
              <a:buChar char="§"/>
            </a:pPr>
            <a:endParaRPr lang="en-US" sz="1600" dirty="0">
              <a:effectLst/>
              <a:latin typeface="Times New Roman" panose="02020603050405020304" pitchFamily="18" charset="0"/>
              <a:cs typeface="Times New Roman" panose="02020603050405020304" pitchFamily="18" charset="0"/>
            </a:endParaRPr>
          </a:p>
          <a:p>
            <a:pPr marL="342900" marR="0" lvl="0" indent="-182880">
              <a:spcBef>
                <a:spcPts val="0"/>
              </a:spcBef>
              <a:spcAft>
                <a:spcPts val="0"/>
              </a:spcAft>
              <a:buFont typeface="Wingdings" pitchFamily="2" charset="2"/>
              <a:buChar char="§"/>
            </a:pPr>
            <a:r>
              <a:rPr lang="en-US" sz="1600" b="1" dirty="0">
                <a:effectLst/>
                <a:latin typeface="Times New Roman" panose="02020603050405020304" pitchFamily="18" charset="0"/>
                <a:cs typeface="Times New Roman" panose="02020603050405020304" pitchFamily="18" charset="0"/>
              </a:rPr>
              <a:t>Rotary Park</a:t>
            </a:r>
          </a:p>
          <a:p>
            <a:pPr marR="0" lvl="0">
              <a:spcBef>
                <a:spcPts val="0"/>
              </a:spcBef>
              <a:spcAft>
                <a:spcPts val="0"/>
              </a:spcAft>
            </a:pPr>
            <a:r>
              <a:rPr lang="en-US" sz="1600" dirty="0">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Basketball Court resurfacing with 	new fencing and Pickleball 	</a:t>
            </a:r>
          </a:p>
          <a:p>
            <a:pPr marL="274320" marR="0" indent="-182880">
              <a:spcBef>
                <a:spcPts val="0"/>
              </a:spcBef>
              <a:spcAft>
                <a:spcPts val="0"/>
              </a:spcAft>
              <a:buFont typeface="Wingdings" pitchFamily="2" charset="2"/>
              <a:buChar char="§"/>
            </a:pPr>
            <a:endParaRPr lang="en-US" sz="1600" dirty="0">
              <a:effectLst/>
              <a:latin typeface="Times New Roman" panose="02020603050405020304" pitchFamily="18" charset="0"/>
              <a:cs typeface="Times New Roman" panose="02020603050405020304" pitchFamily="18" charset="0"/>
            </a:endParaRPr>
          </a:p>
          <a:p>
            <a:pPr marL="342900" marR="0" lvl="0" indent="-182880">
              <a:spcBef>
                <a:spcPts val="0"/>
              </a:spcBef>
              <a:spcAft>
                <a:spcPts val="0"/>
              </a:spcAft>
              <a:buFont typeface="Wingdings" pitchFamily="2" charset="2"/>
              <a:buChar char="§"/>
            </a:pPr>
            <a:r>
              <a:rPr lang="en-US" sz="1600" b="1" dirty="0">
                <a:effectLst/>
                <a:latin typeface="Times New Roman" panose="02020603050405020304" pitchFamily="18" charset="0"/>
                <a:cs typeface="Times New Roman" panose="02020603050405020304" pitchFamily="18" charset="0"/>
              </a:rPr>
              <a:t>Rotary </a:t>
            </a:r>
            <a:r>
              <a:rPr lang="en-US" sz="1600" b="1" dirty="0">
                <a:latin typeface="Times New Roman" panose="02020603050405020304" pitchFamily="18" charset="0"/>
                <a:cs typeface="Times New Roman" panose="02020603050405020304" pitchFamily="18" charset="0"/>
              </a:rPr>
              <a:t>Park</a:t>
            </a:r>
            <a:r>
              <a:rPr lang="en-US" sz="1600" b="1" dirty="0">
                <a:effectLst/>
                <a:latin typeface="Times New Roman" panose="02020603050405020304" pitchFamily="18" charset="0"/>
                <a:cs typeface="Times New Roman" panose="02020603050405020304" pitchFamily="18" charset="0"/>
              </a:rPr>
              <a:t> </a:t>
            </a:r>
          </a:p>
          <a:p>
            <a:pPr marR="0" lvl="0">
              <a:spcBef>
                <a:spcPts val="0"/>
              </a:spcBef>
              <a:spcAft>
                <a:spcPts val="0"/>
              </a:spcAft>
            </a:pPr>
            <a:r>
              <a:rPr lang="en-US" sz="1600" dirty="0">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Water Softeners </a:t>
            </a:r>
          </a:p>
          <a:p>
            <a:pPr marL="274320" marR="0" indent="-182880">
              <a:spcBef>
                <a:spcPts val="0"/>
              </a:spcBef>
              <a:spcAft>
                <a:spcPts val="0"/>
              </a:spcAft>
              <a:buFont typeface="Wingdings" pitchFamily="2" charset="2"/>
              <a:buChar char="§"/>
            </a:pPr>
            <a:endParaRPr lang="en-US" sz="1600" dirty="0">
              <a:effectLst/>
              <a:latin typeface="Times New Roman" panose="02020603050405020304" pitchFamily="18" charset="0"/>
              <a:cs typeface="Times New Roman" panose="02020603050405020304" pitchFamily="18" charset="0"/>
            </a:endParaRPr>
          </a:p>
          <a:p>
            <a:pPr marL="342900" marR="0" lvl="0" indent="-182880">
              <a:spcBef>
                <a:spcPts val="0"/>
              </a:spcBef>
              <a:spcAft>
                <a:spcPts val="0"/>
              </a:spcAft>
              <a:buFont typeface="Wingdings" pitchFamily="2" charset="2"/>
              <a:buChar char="§"/>
            </a:pPr>
            <a:r>
              <a:rPr lang="en-US" sz="1600" b="1" dirty="0">
                <a:effectLst/>
                <a:latin typeface="Times New Roman" panose="02020603050405020304" pitchFamily="18" charset="0"/>
                <a:cs typeface="Times New Roman" panose="02020603050405020304" pitchFamily="18" charset="0"/>
              </a:rPr>
              <a:t>River Barn Park</a:t>
            </a:r>
          </a:p>
          <a:p>
            <a:pPr marR="0" lvl="0">
              <a:spcBef>
                <a:spcPts val="0"/>
              </a:spcBef>
              <a:spcAft>
                <a:spcPts val="0"/>
              </a:spcAft>
            </a:pPr>
            <a:r>
              <a:rPr lang="en-US" sz="1600" dirty="0">
                <a:effectLst/>
                <a:latin typeface="Times New Roman" panose="02020603050405020304" pitchFamily="18" charset="0"/>
                <a:cs typeface="Times New Roman" panose="02020603050405020304" pitchFamily="18" charset="0"/>
              </a:rPr>
              <a:t>	LED Light conversion </a:t>
            </a:r>
          </a:p>
          <a:p>
            <a:pPr marL="160020" marR="0" lvl="0" indent="-182880">
              <a:spcBef>
                <a:spcPts val="0"/>
              </a:spcBef>
              <a:spcAft>
                <a:spcPts val="0"/>
              </a:spcAft>
              <a:buFont typeface="Wingdings" pitchFamily="2" charset="2"/>
              <a:buChar char="§"/>
            </a:pPr>
            <a:endParaRPr lang="en-US" sz="1600" dirty="0">
              <a:effectLst/>
              <a:latin typeface="Times New Roman" panose="02020603050405020304" pitchFamily="18" charset="0"/>
              <a:cs typeface="Times New Roman" panose="02020603050405020304" pitchFamily="18" charset="0"/>
            </a:endParaRPr>
          </a:p>
          <a:p>
            <a:pPr marL="342900" marR="0" lvl="0" indent="-182880">
              <a:spcBef>
                <a:spcPts val="0"/>
              </a:spcBef>
              <a:spcAft>
                <a:spcPts val="0"/>
              </a:spcAft>
              <a:buFont typeface="Wingdings" pitchFamily="2" charset="2"/>
              <a:buChar char="§"/>
            </a:pPr>
            <a:r>
              <a:rPr lang="en-US" sz="1600" b="1" dirty="0">
                <a:effectLst/>
                <a:latin typeface="Times New Roman" panose="02020603050405020304" pitchFamily="18" charset="0"/>
                <a:cs typeface="Times New Roman" panose="02020603050405020304" pitchFamily="18" charset="0"/>
              </a:rPr>
              <a:t>Parks Buildings (3) </a:t>
            </a:r>
          </a:p>
          <a:p>
            <a:pPr marR="0" lvl="0">
              <a:spcBef>
                <a:spcPts val="0"/>
              </a:spcBef>
              <a:spcAft>
                <a:spcPts val="0"/>
              </a:spcAft>
            </a:pPr>
            <a:r>
              <a:rPr lang="en-US" sz="1600" dirty="0">
                <a:effectLst/>
                <a:latin typeface="Times New Roman" panose="02020603050405020304" pitchFamily="18" charset="0"/>
                <a:cs typeface="Times New Roman" panose="02020603050405020304" pitchFamily="18" charset="0"/>
              </a:rPr>
              <a:t>	Install (new) Drinking Fountains </a:t>
            </a:r>
            <a:endParaRPr lang="en-US" sz="1600" dirty="0">
              <a:latin typeface="Times New Roman" panose="02020603050405020304" pitchFamily="18" charset="0"/>
              <a:cs typeface="Times New Roman" panose="02020603050405020304" pitchFamily="18" charset="0"/>
            </a:endParaRPr>
          </a:p>
        </p:txBody>
      </p:sp>
      <p:grpSp>
        <p:nvGrpSpPr>
          <p:cNvPr id="50" name="Group 49">
            <a:extLst>
              <a:ext uri="{FF2B5EF4-FFF2-40B4-BE49-F238E27FC236}">
                <a16:creationId xmlns:a16="http://schemas.microsoft.com/office/drawing/2014/main" id="{9AE62FDA-E44C-440D-A3D3-5C188720D4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401725" y="6229681"/>
            <a:chExt cx="457200" cy="457200"/>
          </a:xfrm>
        </p:grpSpPr>
        <p:sp>
          <p:nvSpPr>
            <p:cNvPr id="51" name="Oval 50">
              <a:extLst>
                <a:ext uri="{FF2B5EF4-FFF2-40B4-BE49-F238E27FC236}">
                  <a16:creationId xmlns:a16="http://schemas.microsoft.com/office/drawing/2014/main" id="{28B45BF8-A8A3-426E-89DE-A44F6E180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2" name="Oval 51">
              <a:extLst>
                <a:ext uri="{FF2B5EF4-FFF2-40B4-BE49-F238E27FC236}">
                  <a16:creationId xmlns:a16="http://schemas.microsoft.com/office/drawing/2014/main" id="{647C25B3-5F51-49AB-A886-D555D2F4A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62903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25" name="Oval 2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Rectangle 27">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69892E-5AE3-37C8-6750-466DE1A55C7C}"/>
              </a:ext>
            </a:extLst>
          </p:cNvPr>
          <p:cNvSpPr txBox="1"/>
          <p:nvPr/>
        </p:nvSpPr>
        <p:spPr>
          <a:xfrm>
            <a:off x="6150076" y="1432223"/>
            <a:ext cx="2113813" cy="3357976"/>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2400" cap="all" dirty="0">
                <a:blipFill dpi="0" rotWithShape="1">
                  <a:blip r:embed="rId4"/>
                  <a:srcRect/>
                  <a:tile tx="6350" ty="-127000" sx="65000" sy="64000" flip="none" algn="tl"/>
                </a:blipFill>
                <a:latin typeface="+mj-lt"/>
                <a:ea typeface="+mj-ea"/>
                <a:cs typeface="+mj-cs"/>
              </a:rPr>
              <a:t>Future Capital Improvement Project(CIP) Priority List </a:t>
            </a:r>
          </a:p>
          <a:p>
            <a:pPr algn="ctr" defTabSz="914400">
              <a:lnSpc>
                <a:spcPct val="80000"/>
              </a:lnSpc>
              <a:spcBef>
                <a:spcPct val="0"/>
              </a:spcBef>
              <a:spcAft>
                <a:spcPts val="600"/>
              </a:spcAft>
            </a:pPr>
            <a:br>
              <a:rPr lang="en-US" sz="2900" cap="all" dirty="0">
                <a:blipFill dpi="0" rotWithShape="1">
                  <a:blip r:embed="rId4"/>
                  <a:srcRect/>
                  <a:tile tx="6350" ty="-127000" sx="65000" sy="64000" flip="none" algn="tl"/>
                </a:blipFill>
                <a:latin typeface="+mj-lt"/>
                <a:ea typeface="+mj-ea"/>
                <a:cs typeface="+mj-cs"/>
              </a:rPr>
            </a:br>
            <a:r>
              <a:rPr lang="en-US" sz="1600" cap="all" dirty="0">
                <a:blipFill dpi="0" rotWithShape="1">
                  <a:blip r:embed="rId4"/>
                  <a:srcRect/>
                  <a:tile tx="6350" ty="-127000" sx="65000" sy="64000" flip="none" algn="tl"/>
                </a:blipFill>
                <a:latin typeface="+mj-lt"/>
                <a:ea typeface="+mj-ea"/>
                <a:cs typeface="+mj-cs"/>
              </a:rPr>
              <a:t>Sources of funding to be determined</a:t>
            </a:r>
          </a:p>
        </p:txBody>
      </p:sp>
      <p:sp>
        <p:nvSpPr>
          <p:cNvPr id="34" name="Rectangle 33">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37" name="Oval 36">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 name="Oval 37">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 name="Object 1">
            <a:extLst>
              <a:ext uri="{FF2B5EF4-FFF2-40B4-BE49-F238E27FC236}">
                <a16:creationId xmlns:a16="http://schemas.microsoft.com/office/drawing/2014/main" id="{35E402C6-9F67-AFA6-A2AA-28B2CE313996}"/>
              </a:ext>
            </a:extLst>
          </p:cNvPr>
          <p:cNvGraphicFramePr>
            <a:graphicFrameLocks noChangeAspect="1"/>
          </p:cNvGraphicFramePr>
          <p:nvPr>
            <p:extLst>
              <p:ext uri="{D42A27DB-BD31-4B8C-83A1-F6EECF244321}">
                <p14:modId xmlns:p14="http://schemas.microsoft.com/office/powerpoint/2010/main" val="2436386876"/>
              </p:ext>
            </p:extLst>
          </p:nvPr>
        </p:nvGraphicFramePr>
        <p:xfrm>
          <a:off x="1392572" y="1037612"/>
          <a:ext cx="3619908" cy="4711216"/>
        </p:xfrm>
        <a:graphic>
          <a:graphicData uri="http://schemas.openxmlformats.org/presentationml/2006/ole">
            <mc:AlternateContent xmlns:mc="http://schemas.openxmlformats.org/markup-compatibility/2006">
              <mc:Choice xmlns:v="urn:schemas-microsoft-com:vml" Requires="v">
                <p:oleObj name="Document" r:id="rId6" imgW="5956042" imgH="7752132" progId="Word.Document.12">
                  <p:embed/>
                </p:oleObj>
              </mc:Choice>
              <mc:Fallback>
                <p:oleObj name="Document" r:id="rId6" imgW="5956042" imgH="7752132" progId="Word.Document.12">
                  <p:embed/>
                  <p:pic>
                    <p:nvPicPr>
                      <p:cNvPr id="0" name=""/>
                      <p:cNvPicPr/>
                      <p:nvPr/>
                    </p:nvPicPr>
                    <p:blipFill>
                      <a:blip r:embed="rId7"/>
                      <a:stretch>
                        <a:fillRect/>
                      </a:stretch>
                    </p:blipFill>
                    <p:spPr>
                      <a:xfrm>
                        <a:off x="1392572" y="1037612"/>
                        <a:ext cx="3619908" cy="4711216"/>
                      </a:xfrm>
                      <a:prstGeom prst="rect">
                        <a:avLst/>
                      </a:prstGeom>
                    </p:spPr>
                  </p:pic>
                </p:oleObj>
              </mc:Fallback>
            </mc:AlternateContent>
          </a:graphicData>
        </a:graphic>
      </p:graphicFrame>
    </p:spTree>
    <p:extLst>
      <p:ext uri="{BB962C8B-B14F-4D97-AF65-F5344CB8AC3E}">
        <p14:creationId xmlns:p14="http://schemas.microsoft.com/office/powerpoint/2010/main" val="9591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204E60-4B1F-4550-94D8-11967EA7D0A5}"/>
              </a:ext>
            </a:extLst>
          </p:cNvPr>
          <p:cNvSpPr>
            <a:spLocks noGrp="1"/>
          </p:cNvSpPr>
          <p:nvPr>
            <p:ph sz="half" idx="1"/>
          </p:nvPr>
        </p:nvSpPr>
        <p:spPr>
          <a:xfrm>
            <a:off x="195045" y="4857225"/>
            <a:ext cx="4603458" cy="1592277"/>
          </a:xfrm>
        </p:spPr>
        <p:txBody>
          <a:bodyPr>
            <a:normAutofit fontScale="55000" lnSpcReduction="20000"/>
          </a:bodyPr>
          <a:lstStyle/>
          <a:p>
            <a:pPr marL="0" indent="0" algn="ctr">
              <a:buNone/>
            </a:pPr>
            <a:r>
              <a:rPr lang="en-US" sz="2200" b="1" dirty="0"/>
              <a:t>Mission Statement</a:t>
            </a:r>
          </a:p>
          <a:p>
            <a:pPr marL="0" indent="0" algn="ctr">
              <a:buNone/>
            </a:pPr>
            <a:r>
              <a:rPr lang="en-US" sz="2900" dirty="0">
                <a:latin typeface="Times New Roman" panose="02020603050405020304" pitchFamily="18" charset="0"/>
                <a:cs typeface="Times New Roman" panose="02020603050405020304" pitchFamily="18" charset="0"/>
              </a:rPr>
              <a:t>The mission of the Park and Open Space Board and Parks Department is to acquire, improve and maintain the City’s park and open space for the purpose of providing space for active and passive recreational activities, land and water preservation and restoration, and environmental education for its residents</a:t>
            </a:r>
            <a:r>
              <a:rPr lang="en-US" sz="2500" dirty="0">
                <a:latin typeface="Times New Roman" panose="02020603050405020304" pitchFamily="18" charset="0"/>
                <a:cs typeface="Times New Roman" panose="02020603050405020304" pitchFamily="18" charset="0"/>
              </a:rPr>
              <a:t>.  </a:t>
            </a:r>
          </a:p>
        </p:txBody>
      </p:sp>
      <p:sp>
        <p:nvSpPr>
          <p:cNvPr id="5" name="Content Placeholder 4">
            <a:extLst>
              <a:ext uri="{FF2B5EF4-FFF2-40B4-BE49-F238E27FC236}">
                <a16:creationId xmlns:a16="http://schemas.microsoft.com/office/drawing/2014/main" id="{4662BC9F-1D1A-49EC-A8A9-D24551A7A25F}"/>
              </a:ext>
            </a:extLst>
          </p:cNvPr>
          <p:cNvSpPr>
            <a:spLocks noGrp="1"/>
          </p:cNvSpPr>
          <p:nvPr>
            <p:ph sz="half" idx="2"/>
          </p:nvPr>
        </p:nvSpPr>
        <p:spPr>
          <a:xfrm>
            <a:off x="2171699" y="215900"/>
            <a:ext cx="6540501" cy="5194999"/>
          </a:xfrm>
        </p:spPr>
        <p:txBody>
          <a:bodyPr>
            <a:normAutofit fontScale="55000" lnSpcReduction="20000"/>
          </a:bodyPr>
          <a:lstStyle/>
          <a:p>
            <a:pPr marL="0" indent="0" algn="ctr">
              <a:buNone/>
            </a:pPr>
            <a:r>
              <a:rPr lang="en-US" sz="2900" b="1" dirty="0"/>
              <a:t>GET OUTDOORS!</a:t>
            </a:r>
          </a:p>
          <a:p>
            <a:pPr marL="0" indent="0" algn="ctr">
              <a:buNone/>
            </a:pPr>
            <a:endParaRPr lang="en-US" b="1" dirty="0"/>
          </a:p>
          <a:p>
            <a:pPr marL="0" marR="0" indent="0" algn="just">
              <a:lnSpc>
                <a:spcPct val="115000"/>
              </a:lnSpc>
              <a:spcBef>
                <a:spcPts val="0"/>
              </a:spcBef>
              <a:spcAft>
                <a:spcPts val="1000"/>
              </a:spcAft>
              <a:buNone/>
            </a:pPr>
            <a:r>
              <a:rPr lang="en-US" dirty="0">
                <a:effectLst/>
                <a:ea typeface="Calibri" panose="020F0502020204030204" pitchFamily="34" charset="0"/>
                <a:cs typeface="Times New Roman" panose="02020603050405020304" pitchFamily="18" charset="0"/>
              </a:rPr>
              <a:t>The City of Mequon Parks and Open Space Board is pleased to present the 2022 Annual Report.  This report provides a high-level overview of participation and many of the division’s most significant accomplishments during the past year.</a:t>
            </a:r>
          </a:p>
          <a:p>
            <a:pPr marL="0" indent="0" algn="just">
              <a:lnSpc>
                <a:spcPct val="115000"/>
              </a:lnSpc>
              <a:spcBef>
                <a:spcPts val="0"/>
              </a:spcBef>
              <a:spcAft>
                <a:spcPts val="1000"/>
              </a:spcAft>
              <a:buNone/>
            </a:pPr>
            <a:r>
              <a:rPr lang="en-US" dirty="0">
                <a:effectLst/>
                <a:ea typeface="Calibri" panose="020F0502020204030204" pitchFamily="34" charset="0"/>
                <a:cs typeface="Times New Roman" panose="02020603050405020304" pitchFamily="18" charset="0"/>
              </a:rPr>
              <a:t>Much like 2021 local parks, open spaces continued to see a large increase in use.  In 2022, all of the past community pillar events were held once again with no restrictions.  </a:t>
            </a:r>
            <a:r>
              <a:rPr lang="en-US" dirty="0">
                <a:ea typeface="Calibri" panose="020F0502020204030204" pitchFamily="34" charset="0"/>
                <a:cs typeface="Times New Roman" panose="02020603050405020304" pitchFamily="18" charset="0"/>
              </a:rPr>
              <a:t>New events such as Ozaukee United Ways, Dueling Piano’s fund-raising dinner was held for the first time at Rotary Park!</a:t>
            </a:r>
            <a:r>
              <a:rPr lang="en-US" dirty="0">
                <a:effectLst/>
                <a:ea typeface="Calibri" panose="020F0502020204030204" pitchFamily="34" charset="0"/>
                <a:cs typeface="Times New Roman" panose="02020603050405020304" pitchFamily="18" charset="0"/>
              </a:rPr>
              <a:t>  </a:t>
            </a:r>
          </a:p>
          <a:p>
            <a:pPr marL="0" indent="0" algn="just">
              <a:lnSpc>
                <a:spcPct val="115000"/>
              </a:lnSpc>
              <a:spcBef>
                <a:spcPts val="0"/>
              </a:spcBef>
              <a:spcAft>
                <a:spcPts val="1000"/>
              </a:spcAft>
              <a:buNone/>
            </a:pPr>
            <a:r>
              <a:rPr lang="en-US" dirty="0">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The Parks also again played host to events, such as the second year of the monthly roving beer garden, Multiple HEAT Baseball summer Tournaments, Bigler Sports Softball Tournament, The Fall Classic North Shore United Soccer Tournament, and two Corporate Picnics. </a:t>
            </a:r>
          </a:p>
          <a:p>
            <a:pPr marL="0" indent="0" algn="just">
              <a:lnSpc>
                <a:spcPct val="115000"/>
              </a:lnSpc>
              <a:spcBef>
                <a:spcPts val="0"/>
              </a:spcBef>
              <a:spcAft>
                <a:spcPts val="1000"/>
              </a:spcAft>
              <a:buNone/>
            </a:pPr>
            <a:r>
              <a:rPr lang="en-US" dirty="0">
                <a:effectLst/>
                <a:ea typeface="Calibri" panose="020F0502020204030204" pitchFamily="34" charset="0"/>
                <a:cs typeface="Times New Roman" panose="02020603050405020304" pitchFamily="18" charset="0"/>
              </a:rPr>
              <a:t>Gathering on the Green held for (4)days for the first time and the 3</a:t>
            </a:r>
            <a:r>
              <a:rPr lang="en-US" baseline="30000" dirty="0">
                <a:effectLst/>
                <a:ea typeface="Calibri" panose="020F0502020204030204" pitchFamily="34" charset="0"/>
                <a:cs typeface="Times New Roman" panose="02020603050405020304" pitchFamily="18" charset="0"/>
              </a:rPr>
              <a:t>rd</a:t>
            </a:r>
            <a:r>
              <a:rPr lang="en-US" dirty="0">
                <a:effectLst/>
                <a:ea typeface="Calibri" panose="020F0502020204030204" pitchFamily="34" charset="0"/>
                <a:cs typeface="Times New Roman" panose="02020603050405020304" pitchFamily="18" charset="0"/>
              </a:rPr>
              <a:t> annual Jewish Food Festival </a:t>
            </a:r>
            <a:r>
              <a:rPr lang="en-US" dirty="0">
                <a:ea typeface="Calibri" panose="020F0502020204030204" pitchFamily="34" charset="0"/>
                <a:cs typeface="Times New Roman" panose="02020603050405020304" pitchFamily="18" charset="0"/>
              </a:rPr>
              <a:t>had</a:t>
            </a:r>
            <a:r>
              <a:rPr lang="en-US" dirty="0">
                <a:effectLst/>
                <a:ea typeface="Calibri" panose="020F0502020204030204" pitchFamily="34" charset="0"/>
                <a:cs typeface="Times New Roman" panose="02020603050405020304" pitchFamily="18" charset="0"/>
              </a:rPr>
              <a:t> over (20,000) attendees over the (6) days of the events. The POSB is excited about the future prospect of Mequon and the ever-changing landscape.  The Board thinks it will provide a unique opportunity to engage even more users of the Parks and Open Spaces in the future.  The POSB remains committed to continuous improvements to the overall experience and satisfaction of our patrons.     </a:t>
            </a:r>
          </a:p>
          <a:p>
            <a:pPr marL="0" marR="0" indent="0" algn="just">
              <a:lnSpc>
                <a:spcPct val="115000"/>
              </a:lnSpc>
              <a:spcBef>
                <a:spcPts val="0"/>
              </a:spcBef>
              <a:spcAft>
                <a:spcPts val="1000"/>
              </a:spcAft>
              <a:buNone/>
            </a:pPr>
            <a:r>
              <a:rPr lang="en-US" dirty="0">
                <a:effectLst/>
                <a:ea typeface="Calibri" panose="020F0502020204030204" pitchFamily="34" charset="0"/>
                <a:cs typeface="Times New Roman" panose="02020603050405020304" pitchFamily="18" charset="0"/>
              </a:rPr>
              <a:t>The POSB and staff would like to thank the Common Council, stakeholders, and community for the support over the years.  We look forward to that continued support.</a:t>
            </a:r>
          </a:p>
          <a:p>
            <a:pPr marL="0" indent="0" algn="r">
              <a:buNone/>
            </a:pPr>
            <a:endParaRPr lang="en-US" sz="1300" dirty="0"/>
          </a:p>
          <a:p>
            <a:pPr marL="0" indent="0" algn="r">
              <a:buNone/>
            </a:pPr>
            <a:r>
              <a:rPr lang="en-US" sz="1600" i="1" dirty="0"/>
              <a:t>Thank you, Parks and Forestry Superintendent</a:t>
            </a:r>
          </a:p>
        </p:txBody>
      </p:sp>
      <p:pic>
        <p:nvPicPr>
          <p:cNvPr id="10" name="Picture 9" descr="Text, letter&#10;&#10;Description automatically generated">
            <a:extLst>
              <a:ext uri="{FF2B5EF4-FFF2-40B4-BE49-F238E27FC236}">
                <a16:creationId xmlns:a16="http://schemas.microsoft.com/office/drawing/2014/main" id="{6EBAF0E3-DB37-498E-8C14-2457D744BE18}"/>
              </a:ext>
            </a:extLst>
          </p:cNvPr>
          <p:cNvPicPr>
            <a:picLocks noChangeAspect="1"/>
          </p:cNvPicPr>
          <p:nvPr/>
        </p:nvPicPr>
        <p:blipFill rotWithShape="1">
          <a:blip r:embed="rId3">
            <a:extLst>
              <a:ext uri="{28A0092B-C50C-407E-A947-70E740481C1C}">
                <a14:useLocalDpi xmlns:a14="http://schemas.microsoft.com/office/drawing/2010/main" val="0"/>
              </a:ext>
            </a:extLst>
          </a:blip>
          <a:srcRect l="17126" t="63390" r="58076" b="23342"/>
          <a:stretch/>
        </p:blipFill>
        <p:spPr>
          <a:xfrm>
            <a:off x="7134719" y="4731391"/>
            <a:ext cx="977436" cy="679508"/>
          </a:xfrm>
          <a:prstGeom prst="rect">
            <a:avLst/>
          </a:prstGeom>
        </p:spPr>
      </p:pic>
    </p:spTree>
    <p:extLst>
      <p:ext uri="{BB962C8B-B14F-4D97-AF65-F5344CB8AC3E}">
        <p14:creationId xmlns:p14="http://schemas.microsoft.com/office/powerpoint/2010/main" val="477372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3CFB63-6B3E-4BAB-9629-69741654BA66}"/>
              </a:ext>
            </a:extLst>
          </p:cNvPr>
          <p:cNvSpPr>
            <a:spLocks noGrp="1"/>
          </p:cNvSpPr>
          <p:nvPr>
            <p:ph type="title"/>
          </p:nvPr>
        </p:nvSpPr>
        <p:spPr>
          <a:xfrm>
            <a:off x="411061" y="190094"/>
            <a:ext cx="8254767" cy="1609344"/>
          </a:xfrm>
        </p:spPr>
        <p:txBody>
          <a:bodyPr>
            <a:normAutofit/>
          </a:bodyPr>
          <a:lstStyle/>
          <a:p>
            <a:r>
              <a:rPr lang="en-US" dirty="0"/>
              <a:t>Thank you to our community partners</a:t>
            </a:r>
          </a:p>
        </p:txBody>
      </p:sp>
      <p:graphicFrame>
        <p:nvGraphicFramePr>
          <p:cNvPr id="8" name="Content Placeholder 5">
            <a:extLst>
              <a:ext uri="{FF2B5EF4-FFF2-40B4-BE49-F238E27FC236}">
                <a16:creationId xmlns:a16="http://schemas.microsoft.com/office/drawing/2014/main" id="{ED5CEDCF-32CE-4C56-9769-C1A89718CC38}"/>
              </a:ext>
            </a:extLst>
          </p:cNvPr>
          <p:cNvGraphicFramePr>
            <a:graphicFrameLocks noGrp="1"/>
          </p:cNvGraphicFramePr>
          <p:nvPr>
            <p:ph idx="1"/>
            <p:extLst>
              <p:ext uri="{D42A27DB-BD31-4B8C-83A1-F6EECF244321}">
                <p14:modId xmlns:p14="http://schemas.microsoft.com/office/powerpoint/2010/main" val="1433806337"/>
              </p:ext>
            </p:extLst>
          </p:nvPr>
        </p:nvGraphicFramePr>
        <p:xfrm>
          <a:off x="687897" y="1551963"/>
          <a:ext cx="8045042" cy="4706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048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0">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ext Placeholder 3">
            <a:extLst>
              <a:ext uri="{FF2B5EF4-FFF2-40B4-BE49-F238E27FC236}">
                <a16:creationId xmlns:a16="http://schemas.microsoft.com/office/drawing/2014/main" id="{1B3B01BA-9462-44D0-8906-E26192E4ECB5}"/>
              </a:ext>
            </a:extLst>
          </p:cNvPr>
          <p:cNvSpPr>
            <a:spLocks noGrp="1"/>
          </p:cNvSpPr>
          <p:nvPr>
            <p:ph type="subTitle" idx="1"/>
          </p:nvPr>
        </p:nvSpPr>
        <p:spPr>
          <a:xfrm>
            <a:off x="444500" y="381000"/>
            <a:ext cx="3693948" cy="6070599"/>
          </a:xfrm>
        </p:spPr>
        <p:txBody>
          <a:bodyPr vert="horz" lIns="91440" tIns="45720" rIns="91440" bIns="45720" rtlCol="0">
            <a:normAutofit/>
          </a:bodyPr>
          <a:lstStyle/>
          <a:p>
            <a:pPr algn="ctr">
              <a:spcBef>
                <a:spcPts val="0"/>
              </a:spcBef>
              <a:spcAft>
                <a:spcPts val="600"/>
              </a:spcAft>
            </a:pPr>
            <a:endParaRPr lang="en-US" sz="1200" b="1" u="sng" dirty="0"/>
          </a:p>
          <a:p>
            <a:pPr algn="ctr">
              <a:spcBef>
                <a:spcPts val="0"/>
              </a:spcBef>
              <a:spcAft>
                <a:spcPts val="600"/>
              </a:spcAft>
            </a:pPr>
            <a:r>
              <a:rPr lang="en-US" sz="1400" b="1" u="sng" dirty="0"/>
              <a:t>Park and Open Space Board Members</a:t>
            </a:r>
          </a:p>
          <a:p>
            <a:pPr algn="ctr">
              <a:spcBef>
                <a:spcPts val="0"/>
              </a:spcBef>
              <a:spcAft>
                <a:spcPts val="600"/>
              </a:spcAft>
            </a:pPr>
            <a:r>
              <a:rPr lang="en-US" sz="1200" dirty="0"/>
              <a:t>Jason Cain, Chair</a:t>
            </a:r>
          </a:p>
          <a:p>
            <a:pPr algn="ctr">
              <a:spcBef>
                <a:spcPts val="0"/>
              </a:spcBef>
              <a:spcAft>
                <a:spcPts val="600"/>
              </a:spcAft>
            </a:pPr>
            <a:r>
              <a:rPr lang="en-US" sz="1200" dirty="0"/>
              <a:t>Breanne Plier, Vice Chair</a:t>
            </a:r>
          </a:p>
          <a:p>
            <a:pPr algn="ctr">
              <a:spcBef>
                <a:spcPts val="0"/>
              </a:spcBef>
              <a:spcAft>
                <a:spcPts val="600"/>
              </a:spcAft>
            </a:pPr>
            <a:r>
              <a:rPr lang="en-US" sz="1200" dirty="0"/>
              <a:t>Brian Parrish - Aldermanic Rep</a:t>
            </a:r>
          </a:p>
          <a:p>
            <a:pPr algn="ctr">
              <a:spcBef>
                <a:spcPts val="0"/>
              </a:spcBef>
              <a:spcAft>
                <a:spcPts val="600"/>
              </a:spcAft>
            </a:pPr>
            <a:r>
              <a:rPr lang="en-US" sz="1200" dirty="0"/>
              <a:t>Jeffrey Hansher - Alt Aldermanic Rep.</a:t>
            </a:r>
          </a:p>
          <a:p>
            <a:pPr algn="ctr">
              <a:spcBef>
                <a:spcPts val="0"/>
              </a:spcBef>
              <a:spcAft>
                <a:spcPts val="600"/>
              </a:spcAft>
            </a:pPr>
            <a:r>
              <a:rPr lang="en-US" sz="1200" dirty="0"/>
              <a:t>Joe Branch</a:t>
            </a:r>
          </a:p>
          <a:p>
            <a:pPr algn="ctr">
              <a:spcBef>
                <a:spcPts val="0"/>
              </a:spcBef>
              <a:spcAft>
                <a:spcPts val="600"/>
              </a:spcAft>
            </a:pPr>
            <a:r>
              <a:rPr lang="en-US" sz="1200" dirty="0"/>
              <a:t>Peter Bratt</a:t>
            </a:r>
          </a:p>
          <a:p>
            <a:pPr algn="ctr">
              <a:spcBef>
                <a:spcPts val="0"/>
              </a:spcBef>
              <a:spcAft>
                <a:spcPts val="600"/>
              </a:spcAft>
            </a:pPr>
            <a:r>
              <a:rPr lang="en-US" sz="1200" dirty="0"/>
              <a:t>James Lysaught</a:t>
            </a:r>
          </a:p>
          <a:p>
            <a:pPr algn="ctr">
              <a:spcBef>
                <a:spcPts val="0"/>
              </a:spcBef>
              <a:spcAft>
                <a:spcPts val="600"/>
              </a:spcAft>
            </a:pPr>
            <a:r>
              <a:rPr lang="en-US" sz="1200" dirty="0"/>
              <a:t>Anton Usowski</a:t>
            </a:r>
          </a:p>
          <a:p>
            <a:pPr algn="ctr">
              <a:spcBef>
                <a:spcPts val="0"/>
              </a:spcBef>
              <a:spcAft>
                <a:spcPts val="600"/>
              </a:spcAft>
            </a:pPr>
            <a:r>
              <a:rPr lang="en-US" sz="1200" dirty="0"/>
              <a:t>Gerald Vite</a:t>
            </a:r>
          </a:p>
          <a:p>
            <a:pPr algn="ctr">
              <a:spcBef>
                <a:spcPts val="0"/>
              </a:spcBef>
              <a:spcAft>
                <a:spcPts val="600"/>
              </a:spcAft>
            </a:pPr>
            <a:r>
              <a:rPr lang="en-US" sz="1200" dirty="0"/>
              <a:t>David Wolfson</a:t>
            </a:r>
          </a:p>
          <a:p>
            <a:pPr indent="-182880" algn="ctr">
              <a:spcBef>
                <a:spcPts val="0"/>
              </a:spcBef>
              <a:spcAft>
                <a:spcPts val="600"/>
              </a:spcAft>
              <a:buFont typeface="Wingdings" pitchFamily="2" charset="2"/>
              <a:buChar char="§"/>
            </a:pPr>
            <a:endParaRPr lang="en-US" sz="1200" b="1" u="sng" dirty="0"/>
          </a:p>
          <a:p>
            <a:pPr algn="ctr">
              <a:spcBef>
                <a:spcPts val="0"/>
              </a:spcBef>
              <a:spcAft>
                <a:spcPts val="600"/>
              </a:spcAft>
            </a:pPr>
            <a:r>
              <a:rPr lang="en-US" sz="1400" b="1" u="sng" dirty="0"/>
              <a:t>Common Council</a:t>
            </a:r>
            <a:br>
              <a:rPr lang="en-US" sz="1200" dirty="0"/>
            </a:br>
            <a:r>
              <a:rPr lang="en-US" sz="1200" dirty="0"/>
              <a:t>Andrew Nerbun - Mayor</a:t>
            </a:r>
            <a:br>
              <a:rPr lang="en-US" sz="1200" dirty="0"/>
            </a:br>
            <a:r>
              <a:rPr lang="en-US" sz="1200" dirty="0"/>
              <a:t>Robert </a:t>
            </a:r>
            <a:r>
              <a:rPr lang="en-US" sz="1200" dirty="0" err="1"/>
              <a:t>Strezylzck</a:t>
            </a:r>
            <a:br>
              <a:rPr lang="en-US" sz="1200" dirty="0"/>
            </a:br>
            <a:r>
              <a:rPr lang="en-US" sz="1200" dirty="0"/>
              <a:t>Glenn Bushee</a:t>
            </a:r>
            <a:br>
              <a:rPr lang="en-US" sz="1200" dirty="0"/>
            </a:br>
            <a:r>
              <a:rPr lang="en-US" sz="1200" dirty="0"/>
              <a:t>Dale Mayr</a:t>
            </a:r>
            <a:br>
              <a:rPr lang="en-US" sz="1200" dirty="0"/>
            </a:br>
            <a:r>
              <a:rPr lang="en-US" sz="1200" dirty="0"/>
              <a:t>Jeffrey Hansher</a:t>
            </a:r>
            <a:br>
              <a:rPr lang="en-US" sz="1200" dirty="0"/>
            </a:br>
            <a:r>
              <a:rPr lang="en-US" sz="1200" dirty="0"/>
              <a:t>Mark Gierl</a:t>
            </a:r>
            <a:br>
              <a:rPr lang="en-US" sz="1200" dirty="0"/>
            </a:br>
            <a:r>
              <a:rPr lang="en-US" sz="1200" dirty="0"/>
              <a:t>Brian Parrish</a:t>
            </a:r>
            <a:br>
              <a:rPr lang="en-US" sz="1200" dirty="0"/>
            </a:br>
            <a:r>
              <a:rPr lang="en-US" sz="1200" dirty="0"/>
              <a:t>Kathleen Schneider</a:t>
            </a:r>
          </a:p>
          <a:p>
            <a:pPr algn="ctr">
              <a:spcBef>
                <a:spcPts val="0"/>
              </a:spcBef>
              <a:spcAft>
                <a:spcPts val="600"/>
              </a:spcAft>
            </a:pPr>
            <a:endParaRPr lang="en-US" sz="1200" u="sng" dirty="0"/>
          </a:p>
          <a:p>
            <a:pPr algn="ctr">
              <a:spcBef>
                <a:spcPts val="0"/>
              </a:spcBef>
              <a:spcAft>
                <a:spcPts val="600"/>
              </a:spcAft>
            </a:pPr>
            <a:r>
              <a:rPr lang="en-US" sz="1400" b="1" u="sng" dirty="0"/>
              <a:t>City Administrator</a:t>
            </a:r>
          </a:p>
          <a:p>
            <a:pPr algn="ctr">
              <a:spcBef>
                <a:spcPts val="0"/>
              </a:spcBef>
              <a:spcAft>
                <a:spcPts val="600"/>
              </a:spcAft>
            </a:pPr>
            <a:r>
              <a:rPr lang="en-US" sz="1200" dirty="0"/>
              <a:t>Will Jones</a:t>
            </a:r>
          </a:p>
        </p:txBody>
      </p:sp>
      <p:pic>
        <p:nvPicPr>
          <p:cNvPr id="5" name="Picture 4">
            <a:extLst>
              <a:ext uri="{FF2B5EF4-FFF2-40B4-BE49-F238E27FC236}">
                <a16:creationId xmlns:a16="http://schemas.microsoft.com/office/drawing/2014/main" id="{BCAECFCF-981A-5299-C189-4A887A949A6C}"/>
              </a:ext>
            </a:extLst>
          </p:cNvPr>
          <p:cNvPicPr>
            <a:picLocks noChangeAspect="1"/>
          </p:cNvPicPr>
          <p:nvPr/>
        </p:nvPicPr>
        <p:blipFill rotWithShape="1">
          <a:blip r:embed="rId3"/>
          <a:srcRect l="17967" r="26600" b="-1"/>
          <a:stretch/>
        </p:blipFill>
        <p:spPr>
          <a:xfrm>
            <a:off x="5890487" y="-2"/>
            <a:ext cx="3247474"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sp>
        <p:nvSpPr>
          <p:cNvPr id="54" name="Freeform: Shape 32">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6526" y="0"/>
            <a:ext cx="3247474"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Picture 5">
            <a:extLst>
              <a:ext uri="{FF2B5EF4-FFF2-40B4-BE49-F238E27FC236}">
                <a16:creationId xmlns:a16="http://schemas.microsoft.com/office/drawing/2014/main" id="{AA9242F8-4B78-BDB3-D5CD-145EE1110B53}"/>
              </a:ext>
            </a:extLst>
          </p:cNvPr>
          <p:cNvPicPr>
            <a:picLocks noChangeAspect="1"/>
          </p:cNvPicPr>
          <p:nvPr/>
        </p:nvPicPr>
        <p:blipFill rotWithShape="1">
          <a:blip r:embed="rId6"/>
          <a:srcRect l="20801" r="30637" b="1"/>
          <a:stretch/>
        </p:blipFill>
        <p:spPr>
          <a:xfrm>
            <a:off x="4259821" y="2791344"/>
            <a:ext cx="2397804"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sp>
        <p:nvSpPr>
          <p:cNvPr id="55" name="Freeform: Shape 34">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9821" y="2791344"/>
            <a:ext cx="2397804"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56" name="Group 36">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6821" y="6229681"/>
            <a:ext cx="342900" cy="457200"/>
            <a:chOff x="11361456" y="6195813"/>
            <a:chExt cx="548640" cy="548640"/>
          </a:xfrm>
        </p:grpSpPr>
        <p:sp>
          <p:nvSpPr>
            <p:cNvPr id="38" name="Oval 37">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9" name="Oval 38">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7" name="Picture 6">
            <a:extLst>
              <a:ext uri="{FF2B5EF4-FFF2-40B4-BE49-F238E27FC236}">
                <a16:creationId xmlns:a16="http://schemas.microsoft.com/office/drawing/2014/main" id="{E1A77887-ACBA-DCCF-EC41-95D764838831}"/>
              </a:ext>
            </a:extLst>
          </p:cNvPr>
          <p:cNvPicPr>
            <a:picLocks noChangeAspect="1"/>
          </p:cNvPicPr>
          <p:nvPr/>
        </p:nvPicPr>
        <p:blipFill rotWithShape="1">
          <a:blip r:embed="rId9"/>
          <a:srcRect l="24849" r="18462" b="-3"/>
          <a:stretch/>
        </p:blipFill>
        <p:spPr>
          <a:xfrm>
            <a:off x="6581887" y="3931477"/>
            <a:ext cx="2562113"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41" name="Freeform: Shape 40">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1887" y="3931475"/>
            <a:ext cx="2562113"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02992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97B97B-E99A-4C04-B02C-DCA16ABC214D}"/>
              </a:ext>
            </a:extLst>
          </p:cNvPr>
          <p:cNvSpPr>
            <a:spLocks noGrp="1"/>
          </p:cNvSpPr>
          <p:nvPr>
            <p:ph type="body" sz="half" idx="2"/>
          </p:nvPr>
        </p:nvSpPr>
        <p:spPr>
          <a:xfrm>
            <a:off x="6521287" y="1783079"/>
            <a:ext cx="2400300" cy="3291840"/>
          </a:xfrm>
        </p:spPr>
        <p:txBody>
          <a:bodyPr vert="horz" lIns="91440" tIns="45720" rIns="91440" bIns="45720" rtlCol="0">
            <a:normAutofit fontScale="92500" lnSpcReduction="20000"/>
          </a:bodyPr>
          <a:lstStyle/>
          <a:p>
            <a:pPr algn="ctr"/>
            <a:endParaRPr lang="en-US" sz="3600" dirty="0">
              <a:solidFill>
                <a:srgbClr val="000000"/>
              </a:solidFill>
            </a:endParaRPr>
          </a:p>
          <a:p>
            <a:pPr algn="ctr"/>
            <a:r>
              <a:rPr lang="en-US" sz="4000" dirty="0">
                <a:solidFill>
                  <a:srgbClr val="000000"/>
                </a:solidFill>
                <a:latin typeface="Rockwell Condensed" panose="02060603050405020104" pitchFamily="18" charset="0"/>
              </a:rPr>
              <a:t>City </a:t>
            </a:r>
          </a:p>
          <a:p>
            <a:pPr algn="ctr"/>
            <a:r>
              <a:rPr lang="en-US" sz="4000" dirty="0">
                <a:solidFill>
                  <a:srgbClr val="000000"/>
                </a:solidFill>
                <a:latin typeface="Rockwell Condensed" panose="02060603050405020104" pitchFamily="18" charset="0"/>
              </a:rPr>
              <a:t>of </a:t>
            </a:r>
          </a:p>
          <a:p>
            <a:pPr algn="ctr"/>
            <a:r>
              <a:rPr lang="en-US" sz="4000" dirty="0">
                <a:solidFill>
                  <a:srgbClr val="000000"/>
                </a:solidFill>
                <a:latin typeface="Rockwell Condensed" panose="02060603050405020104" pitchFamily="18" charset="0"/>
              </a:rPr>
              <a:t>Mequon </a:t>
            </a:r>
          </a:p>
          <a:p>
            <a:pPr algn="ctr"/>
            <a:br>
              <a:rPr lang="en-US" sz="4000" dirty="0">
                <a:solidFill>
                  <a:srgbClr val="000000"/>
                </a:solidFill>
                <a:latin typeface="Rockwell Condensed" panose="02060603050405020104" pitchFamily="18" charset="0"/>
              </a:rPr>
            </a:br>
            <a:r>
              <a:rPr lang="en-US" sz="2900" dirty="0">
                <a:solidFill>
                  <a:srgbClr val="000000"/>
                </a:solidFill>
                <a:latin typeface="Rockwell Condensed" panose="02060603050405020104" pitchFamily="18" charset="0"/>
              </a:rPr>
              <a:t>Park System Map</a:t>
            </a:r>
          </a:p>
        </p:txBody>
      </p:sp>
      <p:pic>
        <p:nvPicPr>
          <p:cNvPr id="41" name="Picture 40">
            <a:extLst>
              <a:ext uri="{FF2B5EF4-FFF2-40B4-BE49-F238E27FC236}">
                <a16:creationId xmlns:a16="http://schemas.microsoft.com/office/drawing/2014/main" id="{7BD2DA85-B2C2-8ED2-FFB6-8EF15E651630}"/>
              </a:ext>
            </a:extLst>
          </p:cNvPr>
          <p:cNvPicPr>
            <a:picLocks noChangeAspect="1"/>
          </p:cNvPicPr>
          <p:nvPr/>
        </p:nvPicPr>
        <p:blipFill>
          <a:blip r:embed="rId3"/>
          <a:stretch>
            <a:fillRect/>
          </a:stretch>
        </p:blipFill>
        <p:spPr>
          <a:xfrm>
            <a:off x="521304" y="1682344"/>
            <a:ext cx="5127180" cy="3493311"/>
          </a:xfrm>
          <a:prstGeom prst="rect">
            <a:avLst/>
          </a:prstGeom>
        </p:spPr>
      </p:pic>
    </p:spTree>
    <p:extLst>
      <p:ext uri="{BB962C8B-B14F-4D97-AF65-F5344CB8AC3E}">
        <p14:creationId xmlns:p14="http://schemas.microsoft.com/office/powerpoint/2010/main" val="126130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F623D-5A50-44A1-8174-128EDF90A261}"/>
              </a:ext>
            </a:extLst>
          </p:cNvPr>
          <p:cNvSpPr>
            <a:spLocks noGrp="1"/>
          </p:cNvSpPr>
          <p:nvPr>
            <p:ph type="body" idx="1"/>
          </p:nvPr>
        </p:nvSpPr>
        <p:spPr>
          <a:xfrm>
            <a:off x="1271993" y="5187834"/>
            <a:ext cx="6789420" cy="1267493"/>
          </a:xfrm>
        </p:spPr>
        <p:txBody>
          <a:bodyPr>
            <a:noAutofit/>
          </a:bodyPr>
          <a:lstStyle/>
          <a:p>
            <a:pPr algn="ctr"/>
            <a:r>
              <a:rPr lang="en-US" sz="3600" dirty="0">
                <a:solidFill>
                  <a:schemeClr val="tx1"/>
                </a:solidFill>
                <a:latin typeface="+mj-lt"/>
              </a:rPr>
              <a:t>City of Mequon Public </a:t>
            </a:r>
          </a:p>
          <a:p>
            <a:pPr algn="ctr"/>
            <a:r>
              <a:rPr lang="en-US" sz="3600" dirty="0">
                <a:solidFill>
                  <a:schemeClr val="tx1"/>
                </a:solidFill>
                <a:latin typeface="+mj-lt"/>
              </a:rPr>
              <a:t>Open Space / Dedicated land</a:t>
            </a:r>
          </a:p>
        </p:txBody>
      </p:sp>
      <p:pic>
        <p:nvPicPr>
          <p:cNvPr id="5" name="Picture 4">
            <a:extLst>
              <a:ext uri="{FF2B5EF4-FFF2-40B4-BE49-F238E27FC236}">
                <a16:creationId xmlns:a16="http://schemas.microsoft.com/office/drawing/2014/main" id="{803DF958-05FB-AE71-7EE0-93A2CFEEDFEA}"/>
              </a:ext>
            </a:extLst>
          </p:cNvPr>
          <p:cNvPicPr>
            <a:picLocks noChangeAspect="1"/>
          </p:cNvPicPr>
          <p:nvPr/>
        </p:nvPicPr>
        <p:blipFill>
          <a:blip r:embed="rId2"/>
          <a:stretch>
            <a:fillRect/>
          </a:stretch>
        </p:blipFill>
        <p:spPr>
          <a:xfrm>
            <a:off x="469306" y="0"/>
            <a:ext cx="8205387" cy="4882393"/>
          </a:xfrm>
          <a:prstGeom prst="rect">
            <a:avLst/>
          </a:prstGeom>
        </p:spPr>
      </p:pic>
    </p:spTree>
    <p:extLst>
      <p:ext uri="{BB962C8B-B14F-4D97-AF65-F5344CB8AC3E}">
        <p14:creationId xmlns:p14="http://schemas.microsoft.com/office/powerpoint/2010/main" val="1524047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 name="Rectangle 132">
            <a:extLst>
              <a:ext uri="{FF2B5EF4-FFF2-40B4-BE49-F238E27FC236}">
                <a16:creationId xmlns:a16="http://schemas.microsoft.com/office/drawing/2014/main" id="{88AC89AB-A17C-46F7-B061-DE8A333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E87EBC6-3075-4F1C-819A-E8FE618EB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90314CB-54E3-4B0A-BC84-E19190065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68ACF3A2-127D-4E67-91BD-C1BED69D61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40" name="Oval 139">
              <a:extLst>
                <a:ext uri="{FF2B5EF4-FFF2-40B4-BE49-F238E27FC236}">
                  <a16:creationId xmlns:a16="http://schemas.microsoft.com/office/drawing/2014/main" id="{A8ECBADA-8A2F-40C5-9B9B-5AB547779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1" name="Oval 140">
              <a:extLst>
                <a:ext uri="{FF2B5EF4-FFF2-40B4-BE49-F238E27FC236}">
                  <a16:creationId xmlns:a16="http://schemas.microsoft.com/office/drawing/2014/main" id="{81C4E588-EBB5-421B-AF74-18741C4A3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43" name="Rectangle 142">
            <a:extLst>
              <a:ext uri="{FF2B5EF4-FFF2-40B4-BE49-F238E27FC236}">
                <a16:creationId xmlns:a16="http://schemas.microsoft.com/office/drawing/2014/main" id="{E1C964E2-60C2-48DB-A64B-026495D27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48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35ED5-17B4-4F9C-9965-925A3174870D}"/>
              </a:ext>
            </a:extLst>
          </p:cNvPr>
          <p:cNvSpPr>
            <a:spLocks noGrp="1"/>
          </p:cNvSpPr>
          <p:nvPr>
            <p:ph type="title"/>
          </p:nvPr>
        </p:nvSpPr>
        <p:spPr>
          <a:xfrm>
            <a:off x="3057121" y="4237630"/>
            <a:ext cx="5265400" cy="1420282"/>
          </a:xfrm>
        </p:spPr>
        <p:txBody>
          <a:bodyPr vert="horz" lIns="91440" tIns="45720" rIns="91440" bIns="45720" rtlCol="0" anchor="b">
            <a:normAutofit/>
          </a:bodyPr>
          <a:lstStyle/>
          <a:p>
            <a:pPr>
              <a:lnSpc>
                <a:spcPct val="80000"/>
              </a:lnSpc>
            </a:pPr>
            <a:r>
              <a:rPr lang="en-US" sz="4700" kern="1200" cap="all" baseline="0">
                <a:blipFill dpi="0" rotWithShape="1">
                  <a:blip r:embed="rId5"/>
                  <a:srcRect/>
                  <a:tile tx="6350" ty="-127000" sx="65000" sy="64000" flip="none" algn="tl"/>
                </a:blipFill>
                <a:latin typeface="+mj-lt"/>
                <a:ea typeface="+mj-ea"/>
                <a:cs typeface="+mj-cs"/>
              </a:rPr>
              <a:t>Rentals and income</a:t>
            </a:r>
          </a:p>
        </p:txBody>
      </p:sp>
      <p:sp>
        <p:nvSpPr>
          <p:cNvPr id="145" name="Freeform: Shape 14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2224" y="780557"/>
            <a:ext cx="2386584"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grass, sky, outdoor, field&#10;&#10;Description automatically generated">
            <a:extLst>
              <a:ext uri="{FF2B5EF4-FFF2-40B4-BE49-F238E27FC236}">
                <a16:creationId xmlns:a16="http://schemas.microsoft.com/office/drawing/2014/main" id="{4DE44834-DE69-4661-81B1-AB0CA781C91E}"/>
              </a:ext>
            </a:extLst>
          </p:cNvPr>
          <p:cNvPicPr>
            <a:picLocks noChangeAspect="1"/>
          </p:cNvPicPr>
          <p:nvPr/>
        </p:nvPicPr>
        <p:blipFill rotWithShape="1">
          <a:blip r:embed="rId7">
            <a:extLst>
              <a:ext uri="{28A0092B-C50C-407E-A947-70E740481C1C}">
                <a14:useLocalDpi xmlns:a14="http://schemas.microsoft.com/office/drawing/2010/main" val="0"/>
              </a:ext>
            </a:extLst>
          </a:blip>
          <a:srcRect l="1019" r="4" b="4"/>
          <a:stretch/>
        </p:blipFill>
        <p:spPr>
          <a:xfrm>
            <a:off x="783819" y="-845"/>
            <a:ext cx="3221103" cy="2440699"/>
          </a:xfrm>
          <a:custGeom>
            <a:avLst/>
            <a:gdLst/>
            <a:ahLst/>
            <a:cxnLst/>
            <a:rect l="l" t="t" r="r" b="b"/>
            <a:pathLst>
              <a:path w="4294805" h="2440699">
                <a:moveTo>
                  <a:pt x="266445" y="0"/>
                </a:moveTo>
                <a:lnTo>
                  <a:pt x="4028360" y="0"/>
                </a:lnTo>
                <a:lnTo>
                  <a:pt x="4043384" y="98438"/>
                </a:lnTo>
                <a:cubicBezTo>
                  <a:pt x="4049890" y="162506"/>
                  <a:pt x="4053223" y="227512"/>
                  <a:pt x="4053223" y="293297"/>
                </a:cubicBezTo>
                <a:cubicBezTo>
                  <a:pt x="4053223" y="1345852"/>
                  <a:pt x="3199958" y="2199117"/>
                  <a:pt x="2147403" y="2199117"/>
                </a:cubicBezTo>
                <a:cubicBezTo>
                  <a:pt x="1094848" y="2199117"/>
                  <a:pt x="241583" y="1345852"/>
                  <a:pt x="241583" y="293297"/>
                </a:cubicBezTo>
                <a:cubicBezTo>
                  <a:pt x="241583" y="227512"/>
                  <a:pt x="244916" y="162506"/>
                  <a:pt x="251422" y="98438"/>
                </a:cubicBezTo>
                <a:close/>
                <a:moveTo>
                  <a:pt x="22341" y="0"/>
                </a:moveTo>
                <a:lnTo>
                  <a:pt x="212200" y="0"/>
                </a:lnTo>
                <a:lnTo>
                  <a:pt x="198015" y="92949"/>
                </a:lnTo>
                <a:cubicBezTo>
                  <a:pt x="191325" y="158821"/>
                  <a:pt x="187898" y="225659"/>
                  <a:pt x="187898" y="293297"/>
                </a:cubicBezTo>
                <a:cubicBezTo>
                  <a:pt x="187898" y="1375502"/>
                  <a:pt x="1065199" y="2252801"/>
                  <a:pt x="2147403" y="2252801"/>
                </a:cubicBezTo>
                <a:cubicBezTo>
                  <a:pt x="3229608" y="2252801"/>
                  <a:pt x="4106907" y="1375502"/>
                  <a:pt x="4106907" y="293297"/>
                </a:cubicBezTo>
                <a:cubicBezTo>
                  <a:pt x="4106907" y="225659"/>
                  <a:pt x="4103480" y="158821"/>
                  <a:pt x="4096791" y="92949"/>
                </a:cubicBezTo>
                <a:lnTo>
                  <a:pt x="4082605" y="0"/>
                </a:lnTo>
                <a:lnTo>
                  <a:pt x="4272465" y="0"/>
                </a:lnTo>
                <a:lnTo>
                  <a:pt x="4283718" y="73737"/>
                </a:lnTo>
                <a:cubicBezTo>
                  <a:pt x="4291050" y="145926"/>
                  <a:pt x="4294805" y="219173"/>
                  <a:pt x="4294805" y="293297"/>
                </a:cubicBezTo>
                <a:cubicBezTo>
                  <a:pt x="4294805" y="1479275"/>
                  <a:pt x="3333381" y="2440699"/>
                  <a:pt x="2147403" y="2440699"/>
                </a:cubicBezTo>
                <a:cubicBezTo>
                  <a:pt x="961424" y="2440699"/>
                  <a:pt x="0" y="1479275"/>
                  <a:pt x="0" y="293297"/>
                </a:cubicBezTo>
                <a:cubicBezTo>
                  <a:pt x="0" y="219173"/>
                  <a:pt x="3756" y="145926"/>
                  <a:pt x="11087" y="73737"/>
                </a:cubicBezTo>
                <a:close/>
              </a:path>
            </a:pathLst>
          </a:custGeom>
        </p:spPr>
      </p:pic>
      <p:sp>
        <p:nvSpPr>
          <p:cNvPr id="149" name="Freeform: Shape 148">
            <a:extLst>
              <a:ext uri="{FF2B5EF4-FFF2-40B4-BE49-F238E27FC236}">
                <a16:creationId xmlns:a16="http://schemas.microsoft.com/office/drawing/2014/main" id="{487FED84-85F9-4568-8C3E-0A74CF401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818" y="-845"/>
            <a:ext cx="3221104" cy="2440699"/>
          </a:xfrm>
          <a:custGeom>
            <a:avLst/>
            <a:gdLst>
              <a:gd name="connsiteX0" fmla="*/ 266445 w 4294805"/>
              <a:gd name="connsiteY0" fmla="*/ 0 h 2440699"/>
              <a:gd name="connsiteX1" fmla="*/ 4028360 w 4294805"/>
              <a:gd name="connsiteY1" fmla="*/ 0 h 2440699"/>
              <a:gd name="connsiteX2" fmla="*/ 4043384 w 4294805"/>
              <a:gd name="connsiteY2" fmla="*/ 98438 h 2440699"/>
              <a:gd name="connsiteX3" fmla="*/ 4053223 w 4294805"/>
              <a:gd name="connsiteY3" fmla="*/ 293297 h 2440699"/>
              <a:gd name="connsiteX4" fmla="*/ 2147403 w 4294805"/>
              <a:gd name="connsiteY4" fmla="*/ 2199117 h 2440699"/>
              <a:gd name="connsiteX5" fmla="*/ 241583 w 4294805"/>
              <a:gd name="connsiteY5" fmla="*/ 293297 h 2440699"/>
              <a:gd name="connsiteX6" fmla="*/ 251422 w 4294805"/>
              <a:gd name="connsiteY6" fmla="*/ 98438 h 2440699"/>
              <a:gd name="connsiteX7" fmla="*/ 22341 w 4294805"/>
              <a:gd name="connsiteY7" fmla="*/ 0 h 2440699"/>
              <a:gd name="connsiteX8" fmla="*/ 212200 w 4294805"/>
              <a:gd name="connsiteY8" fmla="*/ 0 h 2440699"/>
              <a:gd name="connsiteX9" fmla="*/ 198015 w 4294805"/>
              <a:gd name="connsiteY9" fmla="*/ 92949 h 2440699"/>
              <a:gd name="connsiteX10" fmla="*/ 187898 w 4294805"/>
              <a:gd name="connsiteY10" fmla="*/ 293297 h 2440699"/>
              <a:gd name="connsiteX11" fmla="*/ 2147403 w 4294805"/>
              <a:gd name="connsiteY11" fmla="*/ 2252801 h 2440699"/>
              <a:gd name="connsiteX12" fmla="*/ 4106907 w 4294805"/>
              <a:gd name="connsiteY12" fmla="*/ 293297 h 2440699"/>
              <a:gd name="connsiteX13" fmla="*/ 4096791 w 4294805"/>
              <a:gd name="connsiteY13" fmla="*/ 92949 h 2440699"/>
              <a:gd name="connsiteX14" fmla="*/ 4082605 w 4294805"/>
              <a:gd name="connsiteY14" fmla="*/ 0 h 2440699"/>
              <a:gd name="connsiteX15" fmla="*/ 4272465 w 4294805"/>
              <a:gd name="connsiteY15" fmla="*/ 0 h 2440699"/>
              <a:gd name="connsiteX16" fmla="*/ 4283718 w 4294805"/>
              <a:gd name="connsiteY16" fmla="*/ 73737 h 2440699"/>
              <a:gd name="connsiteX17" fmla="*/ 4294805 w 4294805"/>
              <a:gd name="connsiteY17" fmla="*/ 293297 h 2440699"/>
              <a:gd name="connsiteX18" fmla="*/ 2147403 w 4294805"/>
              <a:gd name="connsiteY18" fmla="*/ 2440699 h 2440699"/>
              <a:gd name="connsiteX19" fmla="*/ 0 w 4294805"/>
              <a:gd name="connsiteY19" fmla="*/ 293297 h 2440699"/>
              <a:gd name="connsiteX20" fmla="*/ 11087 w 4294805"/>
              <a:gd name="connsiteY20" fmla="*/ 73737 h 244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4805" h="2440699">
                <a:moveTo>
                  <a:pt x="266445" y="0"/>
                </a:moveTo>
                <a:lnTo>
                  <a:pt x="4028360" y="0"/>
                </a:lnTo>
                <a:lnTo>
                  <a:pt x="4043384" y="98438"/>
                </a:lnTo>
                <a:cubicBezTo>
                  <a:pt x="4049890" y="162506"/>
                  <a:pt x="4053223" y="227512"/>
                  <a:pt x="4053223" y="293297"/>
                </a:cubicBezTo>
                <a:cubicBezTo>
                  <a:pt x="4053223" y="1345852"/>
                  <a:pt x="3199958" y="2199117"/>
                  <a:pt x="2147403" y="2199117"/>
                </a:cubicBezTo>
                <a:cubicBezTo>
                  <a:pt x="1094848" y="2199117"/>
                  <a:pt x="241583" y="1345852"/>
                  <a:pt x="241583" y="293297"/>
                </a:cubicBezTo>
                <a:cubicBezTo>
                  <a:pt x="241583" y="227512"/>
                  <a:pt x="244916" y="162506"/>
                  <a:pt x="251422" y="98438"/>
                </a:cubicBezTo>
                <a:close/>
                <a:moveTo>
                  <a:pt x="22341" y="0"/>
                </a:moveTo>
                <a:lnTo>
                  <a:pt x="212200" y="0"/>
                </a:lnTo>
                <a:lnTo>
                  <a:pt x="198015" y="92949"/>
                </a:lnTo>
                <a:cubicBezTo>
                  <a:pt x="191325" y="158821"/>
                  <a:pt x="187898" y="225659"/>
                  <a:pt x="187898" y="293297"/>
                </a:cubicBezTo>
                <a:cubicBezTo>
                  <a:pt x="187898" y="1375502"/>
                  <a:pt x="1065199" y="2252801"/>
                  <a:pt x="2147403" y="2252801"/>
                </a:cubicBezTo>
                <a:cubicBezTo>
                  <a:pt x="3229608" y="2252801"/>
                  <a:pt x="4106907" y="1375502"/>
                  <a:pt x="4106907" y="293297"/>
                </a:cubicBezTo>
                <a:cubicBezTo>
                  <a:pt x="4106907" y="225659"/>
                  <a:pt x="4103480" y="158821"/>
                  <a:pt x="4096791" y="92949"/>
                </a:cubicBezTo>
                <a:lnTo>
                  <a:pt x="4082605" y="0"/>
                </a:lnTo>
                <a:lnTo>
                  <a:pt x="4272465" y="0"/>
                </a:lnTo>
                <a:lnTo>
                  <a:pt x="4283718" y="73737"/>
                </a:lnTo>
                <a:cubicBezTo>
                  <a:pt x="4291050" y="145926"/>
                  <a:pt x="4294805" y="219173"/>
                  <a:pt x="4294805" y="293297"/>
                </a:cubicBezTo>
                <a:cubicBezTo>
                  <a:pt x="4294805" y="1479275"/>
                  <a:pt x="3333381" y="2440699"/>
                  <a:pt x="2147403" y="2440699"/>
                </a:cubicBezTo>
                <a:cubicBezTo>
                  <a:pt x="961424" y="2440699"/>
                  <a:pt x="0" y="1479275"/>
                  <a:pt x="0" y="293297"/>
                </a:cubicBezTo>
                <a:cubicBezTo>
                  <a:pt x="0" y="219173"/>
                  <a:pt x="3756" y="145926"/>
                  <a:pt x="11087" y="73737"/>
                </a:cubicBezTo>
                <a:close/>
              </a:path>
            </a:pathLst>
          </a:cu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large crowd of people at an outdoor event&#10;&#10;Description automatically generated with medium confidence">
            <a:extLst>
              <a:ext uri="{FF2B5EF4-FFF2-40B4-BE49-F238E27FC236}">
                <a16:creationId xmlns:a16="http://schemas.microsoft.com/office/drawing/2014/main" id="{DEBEB4E3-C22B-4AC9-B2FA-E0D184F3E070}"/>
              </a:ext>
            </a:extLst>
          </p:cNvPr>
          <p:cNvPicPr>
            <a:picLocks noChangeAspect="1"/>
          </p:cNvPicPr>
          <p:nvPr/>
        </p:nvPicPr>
        <p:blipFill rotWithShape="1">
          <a:blip r:embed="rId9">
            <a:extLst>
              <a:ext uri="{28A0092B-C50C-407E-A947-70E740481C1C}">
                <a14:useLocalDpi xmlns:a14="http://schemas.microsoft.com/office/drawing/2010/main" val="0"/>
              </a:ext>
            </a:extLst>
          </a:blip>
          <a:srcRect l="21633" r="3" b="3"/>
          <a:stretch/>
        </p:blipFill>
        <p:spPr>
          <a:xfrm>
            <a:off x="-926" y="2088239"/>
            <a:ext cx="2798063" cy="4760635"/>
          </a:xfrm>
          <a:custGeom>
            <a:avLst/>
            <a:gdLst/>
            <a:ahLst/>
            <a:cxnLst/>
            <a:rect l="l" t="t" r="r" b="b"/>
            <a:pathLst>
              <a:path w="3730751" h="4760635">
                <a:moveTo>
                  <a:pt x="669908" y="344345"/>
                </a:moveTo>
                <a:cubicBezTo>
                  <a:pt x="2170189" y="344345"/>
                  <a:pt x="3386406" y="1560562"/>
                  <a:pt x="3386406" y="3060843"/>
                </a:cubicBezTo>
                <a:cubicBezTo>
                  <a:pt x="3386406" y="3623449"/>
                  <a:pt x="3215376" y="4146108"/>
                  <a:pt x="2922471" y="4579663"/>
                </a:cubicBezTo>
                <a:lnTo>
                  <a:pt x="2787143" y="4760635"/>
                </a:lnTo>
                <a:lnTo>
                  <a:pt x="0" y="4760635"/>
                </a:lnTo>
                <a:lnTo>
                  <a:pt x="0" y="431017"/>
                </a:lnTo>
                <a:lnTo>
                  <a:pt x="122439" y="399535"/>
                </a:lnTo>
                <a:cubicBezTo>
                  <a:pt x="299276" y="363349"/>
                  <a:pt x="482373" y="344345"/>
                  <a:pt x="669908" y="344345"/>
                </a:cubicBezTo>
                <a:close/>
                <a:moveTo>
                  <a:pt x="669908" y="0"/>
                </a:moveTo>
                <a:cubicBezTo>
                  <a:pt x="2360365" y="0"/>
                  <a:pt x="3730751" y="1370386"/>
                  <a:pt x="3730751" y="3060843"/>
                </a:cubicBezTo>
                <a:cubicBezTo>
                  <a:pt x="3730751" y="3589111"/>
                  <a:pt x="3596924" y="4086122"/>
                  <a:pt x="3361324" y="4519823"/>
                </a:cubicBezTo>
                <a:lnTo>
                  <a:pt x="3215027" y="4760635"/>
                </a:lnTo>
                <a:lnTo>
                  <a:pt x="2882588" y="4760635"/>
                </a:lnTo>
                <a:lnTo>
                  <a:pt x="2985923" y="4622447"/>
                </a:lnTo>
                <a:cubicBezTo>
                  <a:pt x="3287079" y="4176678"/>
                  <a:pt x="3462927" y="3639296"/>
                  <a:pt x="3462927" y="3060843"/>
                </a:cubicBezTo>
                <a:cubicBezTo>
                  <a:pt x="3462927" y="1518302"/>
                  <a:pt x="2212450" y="267824"/>
                  <a:pt x="669908" y="267824"/>
                </a:cubicBezTo>
                <a:cubicBezTo>
                  <a:pt x="477090" y="267824"/>
                  <a:pt x="288836" y="287363"/>
                  <a:pt x="107018" y="324568"/>
                </a:cubicBezTo>
                <a:lnTo>
                  <a:pt x="0" y="352085"/>
                </a:lnTo>
                <a:lnTo>
                  <a:pt x="0" y="75824"/>
                </a:lnTo>
                <a:lnTo>
                  <a:pt x="53041" y="62186"/>
                </a:lnTo>
                <a:cubicBezTo>
                  <a:pt x="252295" y="21413"/>
                  <a:pt x="458601" y="0"/>
                  <a:pt x="669908" y="0"/>
                </a:cubicBezTo>
                <a:close/>
              </a:path>
            </a:pathLst>
          </a:custGeom>
        </p:spPr>
      </p:pic>
      <p:sp>
        <p:nvSpPr>
          <p:cNvPr id="151" name="Freeform: Shape 150">
            <a:extLst>
              <a:ext uri="{FF2B5EF4-FFF2-40B4-BE49-F238E27FC236}">
                <a16:creationId xmlns:a16="http://schemas.microsoft.com/office/drawing/2014/main" id="{B2B1B311-929A-4F1E-9398-A2C9B09B8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7365"/>
            <a:ext cx="2798063" cy="4760635"/>
          </a:xfrm>
          <a:custGeom>
            <a:avLst/>
            <a:gdLst>
              <a:gd name="connsiteX0" fmla="*/ 669908 w 3730751"/>
              <a:gd name="connsiteY0" fmla="*/ 344345 h 4760635"/>
              <a:gd name="connsiteX1" fmla="*/ 3386407 w 3730751"/>
              <a:gd name="connsiteY1" fmla="*/ 3060843 h 4760635"/>
              <a:gd name="connsiteX2" fmla="*/ 2922471 w 3730751"/>
              <a:gd name="connsiteY2" fmla="*/ 4579663 h 4760635"/>
              <a:gd name="connsiteX3" fmla="*/ 2787143 w 3730751"/>
              <a:gd name="connsiteY3" fmla="*/ 4760635 h 4760635"/>
              <a:gd name="connsiteX4" fmla="*/ 0 w 3730751"/>
              <a:gd name="connsiteY4" fmla="*/ 4760635 h 4760635"/>
              <a:gd name="connsiteX5" fmla="*/ 0 w 3730751"/>
              <a:gd name="connsiteY5" fmla="*/ 431017 h 4760635"/>
              <a:gd name="connsiteX6" fmla="*/ 122439 w 3730751"/>
              <a:gd name="connsiteY6" fmla="*/ 399535 h 4760635"/>
              <a:gd name="connsiteX7" fmla="*/ 669908 w 3730751"/>
              <a:gd name="connsiteY7" fmla="*/ 344345 h 4760635"/>
              <a:gd name="connsiteX8" fmla="*/ 669908 w 3730751"/>
              <a:gd name="connsiteY8" fmla="*/ 0 h 4760635"/>
              <a:gd name="connsiteX9" fmla="*/ 3730751 w 3730751"/>
              <a:gd name="connsiteY9" fmla="*/ 3060843 h 4760635"/>
              <a:gd name="connsiteX10" fmla="*/ 3361323 w 3730751"/>
              <a:gd name="connsiteY10" fmla="*/ 4519823 h 4760635"/>
              <a:gd name="connsiteX11" fmla="*/ 3215027 w 3730751"/>
              <a:gd name="connsiteY11" fmla="*/ 4760635 h 4760635"/>
              <a:gd name="connsiteX12" fmla="*/ 2882587 w 3730751"/>
              <a:gd name="connsiteY12" fmla="*/ 4760635 h 4760635"/>
              <a:gd name="connsiteX13" fmla="*/ 2985923 w 3730751"/>
              <a:gd name="connsiteY13" fmla="*/ 4622447 h 4760635"/>
              <a:gd name="connsiteX14" fmla="*/ 3462927 w 3730751"/>
              <a:gd name="connsiteY14" fmla="*/ 3060843 h 4760635"/>
              <a:gd name="connsiteX15" fmla="*/ 669908 w 3730751"/>
              <a:gd name="connsiteY15" fmla="*/ 267824 h 4760635"/>
              <a:gd name="connsiteX16" fmla="*/ 107018 w 3730751"/>
              <a:gd name="connsiteY16" fmla="*/ 324568 h 4760635"/>
              <a:gd name="connsiteX17" fmla="*/ 0 w 3730751"/>
              <a:gd name="connsiteY17" fmla="*/ 352085 h 4760635"/>
              <a:gd name="connsiteX18" fmla="*/ 0 w 3730751"/>
              <a:gd name="connsiteY18" fmla="*/ 75824 h 4760635"/>
              <a:gd name="connsiteX19" fmla="*/ 53041 w 3730751"/>
              <a:gd name="connsiteY19" fmla="*/ 62186 h 4760635"/>
              <a:gd name="connsiteX20" fmla="*/ 669908 w 3730751"/>
              <a:gd name="connsiteY20" fmla="*/ 0 h 476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0751" h="4760635">
                <a:moveTo>
                  <a:pt x="669908" y="344345"/>
                </a:moveTo>
                <a:cubicBezTo>
                  <a:pt x="2170189" y="344345"/>
                  <a:pt x="3386407" y="1560562"/>
                  <a:pt x="3386407" y="3060843"/>
                </a:cubicBezTo>
                <a:cubicBezTo>
                  <a:pt x="3386407" y="3623449"/>
                  <a:pt x="3215375" y="4146108"/>
                  <a:pt x="2922471" y="4579663"/>
                </a:cubicBezTo>
                <a:lnTo>
                  <a:pt x="2787143" y="4760635"/>
                </a:lnTo>
                <a:lnTo>
                  <a:pt x="0" y="4760635"/>
                </a:lnTo>
                <a:lnTo>
                  <a:pt x="0" y="431017"/>
                </a:lnTo>
                <a:lnTo>
                  <a:pt x="122439" y="399535"/>
                </a:lnTo>
                <a:cubicBezTo>
                  <a:pt x="299276" y="363349"/>
                  <a:pt x="482373" y="344345"/>
                  <a:pt x="669908" y="344345"/>
                </a:cubicBezTo>
                <a:close/>
                <a:moveTo>
                  <a:pt x="669908" y="0"/>
                </a:moveTo>
                <a:cubicBezTo>
                  <a:pt x="2360365" y="0"/>
                  <a:pt x="3730751" y="1370386"/>
                  <a:pt x="3730751" y="3060843"/>
                </a:cubicBezTo>
                <a:cubicBezTo>
                  <a:pt x="3730751" y="3589111"/>
                  <a:pt x="3596923" y="4086122"/>
                  <a:pt x="3361323" y="4519823"/>
                </a:cubicBezTo>
                <a:lnTo>
                  <a:pt x="3215027" y="4760635"/>
                </a:lnTo>
                <a:lnTo>
                  <a:pt x="2882587" y="4760635"/>
                </a:lnTo>
                <a:lnTo>
                  <a:pt x="2985923" y="4622447"/>
                </a:lnTo>
                <a:cubicBezTo>
                  <a:pt x="3287079" y="4176678"/>
                  <a:pt x="3462927" y="3639296"/>
                  <a:pt x="3462927" y="3060843"/>
                </a:cubicBezTo>
                <a:cubicBezTo>
                  <a:pt x="3462927" y="1518302"/>
                  <a:pt x="2212451" y="267824"/>
                  <a:pt x="669908" y="267824"/>
                </a:cubicBezTo>
                <a:cubicBezTo>
                  <a:pt x="477090" y="267824"/>
                  <a:pt x="288836" y="287363"/>
                  <a:pt x="107018" y="324568"/>
                </a:cubicBezTo>
                <a:lnTo>
                  <a:pt x="0" y="352085"/>
                </a:lnTo>
                <a:lnTo>
                  <a:pt x="0" y="75824"/>
                </a:lnTo>
                <a:lnTo>
                  <a:pt x="53041" y="62186"/>
                </a:lnTo>
                <a:cubicBezTo>
                  <a:pt x="252295" y="21413"/>
                  <a:pt x="458601" y="0"/>
                  <a:pt x="669908" y="0"/>
                </a:cubicBezTo>
                <a:close/>
              </a:path>
            </a:pathLst>
          </a:cu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People sitting at picnic tables&#10;&#10;Description automatically generated with low confidence">
            <a:extLst>
              <a:ext uri="{FF2B5EF4-FFF2-40B4-BE49-F238E27FC236}">
                <a16:creationId xmlns:a16="http://schemas.microsoft.com/office/drawing/2014/main" id="{02CDFF5B-134E-436D-8187-AAD1201977DF}"/>
              </a:ext>
            </a:extLst>
          </p:cNvPr>
          <p:cNvPicPr>
            <a:picLocks noChangeAspect="1"/>
          </p:cNvPicPr>
          <p:nvPr/>
        </p:nvPicPr>
        <p:blipFill rotWithShape="1">
          <a:blip r:embed="rId10">
            <a:extLst>
              <a:ext uri="{28A0092B-C50C-407E-A947-70E740481C1C}">
                <a14:useLocalDpi xmlns:a14="http://schemas.microsoft.com/office/drawing/2010/main" val="0"/>
              </a:ext>
            </a:extLst>
          </a:blip>
          <a:srcRect l="10397" r="33355" b="4"/>
          <a:stretch/>
        </p:blipFill>
        <p:spPr>
          <a:xfrm>
            <a:off x="3846786" y="679973"/>
            <a:ext cx="2537460" cy="3383280"/>
          </a:xfrm>
          <a:custGeom>
            <a:avLst/>
            <a:gdLst/>
            <a:ahLst/>
            <a:cxnLst/>
            <a:rect l="l" t="t" r="r" b="b"/>
            <a:pathLst>
              <a:path w="3383280" h="3383280">
                <a:moveTo>
                  <a:pt x="1691640" y="190309"/>
                </a:moveTo>
                <a:cubicBezTo>
                  <a:pt x="2520802" y="190309"/>
                  <a:pt x="3192971" y="862478"/>
                  <a:pt x="3192971" y="1691640"/>
                </a:cubicBezTo>
                <a:cubicBezTo>
                  <a:pt x="3192971" y="2520802"/>
                  <a:pt x="2520802" y="3192971"/>
                  <a:pt x="1691640" y="3192971"/>
                </a:cubicBezTo>
                <a:cubicBezTo>
                  <a:pt x="862478" y="3192971"/>
                  <a:pt x="190309" y="2520802"/>
                  <a:pt x="190309" y="1691640"/>
                </a:cubicBezTo>
                <a:cubicBezTo>
                  <a:pt x="190309" y="862478"/>
                  <a:pt x="862478" y="190309"/>
                  <a:pt x="1691640" y="190309"/>
                </a:cubicBezTo>
                <a:close/>
                <a:moveTo>
                  <a:pt x="1691640" y="148019"/>
                </a:moveTo>
                <a:cubicBezTo>
                  <a:pt x="839122" y="148019"/>
                  <a:pt x="148019" y="839122"/>
                  <a:pt x="148019" y="1691640"/>
                </a:cubicBezTo>
                <a:cubicBezTo>
                  <a:pt x="148019" y="2544159"/>
                  <a:pt x="839122" y="3235262"/>
                  <a:pt x="1691640" y="3235262"/>
                </a:cubicBezTo>
                <a:cubicBezTo>
                  <a:pt x="2544159" y="3235262"/>
                  <a:pt x="3235262" y="2544159"/>
                  <a:pt x="3235262" y="1691640"/>
                </a:cubicBezTo>
                <a:cubicBezTo>
                  <a:pt x="3235262" y="839122"/>
                  <a:pt x="2544159" y="148019"/>
                  <a:pt x="1691640" y="148019"/>
                </a:cubicBezTo>
                <a:close/>
                <a:moveTo>
                  <a:pt x="1691640" y="0"/>
                </a:moveTo>
                <a:cubicBezTo>
                  <a:pt x="2625908" y="0"/>
                  <a:pt x="3383280" y="757373"/>
                  <a:pt x="3383280" y="1691640"/>
                </a:cubicBezTo>
                <a:cubicBezTo>
                  <a:pt x="3383280" y="2625908"/>
                  <a:pt x="2625908" y="3383280"/>
                  <a:pt x="1691640" y="3383280"/>
                </a:cubicBezTo>
                <a:cubicBezTo>
                  <a:pt x="757373" y="3383280"/>
                  <a:pt x="0" y="2625908"/>
                  <a:pt x="0" y="1691640"/>
                </a:cubicBezTo>
                <a:cubicBezTo>
                  <a:pt x="0" y="757373"/>
                  <a:pt x="757373" y="0"/>
                  <a:pt x="1691640" y="0"/>
                </a:cubicBezTo>
                <a:close/>
              </a:path>
            </a:pathLst>
          </a:custGeom>
        </p:spPr>
      </p:pic>
      <p:sp>
        <p:nvSpPr>
          <p:cNvPr id="153" name="Freeform: Shape 152">
            <a:extLst>
              <a:ext uri="{FF2B5EF4-FFF2-40B4-BE49-F238E27FC236}">
                <a16:creationId xmlns:a16="http://schemas.microsoft.com/office/drawing/2014/main" id="{AE644FD3-D7A3-4A6D-BC97-AA670C57A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5858" y="679973"/>
            <a:ext cx="2537460" cy="3383280"/>
          </a:xfrm>
          <a:custGeom>
            <a:avLst/>
            <a:gdLst>
              <a:gd name="connsiteX0" fmla="*/ 1691640 w 3383280"/>
              <a:gd name="connsiteY0" fmla="*/ 190309 h 3383280"/>
              <a:gd name="connsiteX1" fmla="*/ 3192971 w 3383280"/>
              <a:gd name="connsiteY1" fmla="*/ 1691640 h 3383280"/>
              <a:gd name="connsiteX2" fmla="*/ 1691640 w 3383280"/>
              <a:gd name="connsiteY2" fmla="*/ 3192971 h 3383280"/>
              <a:gd name="connsiteX3" fmla="*/ 190309 w 3383280"/>
              <a:gd name="connsiteY3" fmla="*/ 1691640 h 3383280"/>
              <a:gd name="connsiteX4" fmla="*/ 1691640 w 3383280"/>
              <a:gd name="connsiteY4" fmla="*/ 190309 h 3383280"/>
              <a:gd name="connsiteX5" fmla="*/ 1691640 w 3383280"/>
              <a:gd name="connsiteY5" fmla="*/ 148019 h 3383280"/>
              <a:gd name="connsiteX6" fmla="*/ 148019 w 3383280"/>
              <a:gd name="connsiteY6" fmla="*/ 1691640 h 3383280"/>
              <a:gd name="connsiteX7" fmla="*/ 1691640 w 3383280"/>
              <a:gd name="connsiteY7" fmla="*/ 3235262 h 3383280"/>
              <a:gd name="connsiteX8" fmla="*/ 3235262 w 3383280"/>
              <a:gd name="connsiteY8" fmla="*/ 1691640 h 3383280"/>
              <a:gd name="connsiteX9" fmla="*/ 1691640 w 3383280"/>
              <a:gd name="connsiteY9" fmla="*/ 148019 h 3383280"/>
              <a:gd name="connsiteX10" fmla="*/ 1691640 w 3383280"/>
              <a:gd name="connsiteY10" fmla="*/ 0 h 3383280"/>
              <a:gd name="connsiteX11" fmla="*/ 3383280 w 3383280"/>
              <a:gd name="connsiteY11" fmla="*/ 1691640 h 3383280"/>
              <a:gd name="connsiteX12" fmla="*/ 1691640 w 3383280"/>
              <a:gd name="connsiteY12" fmla="*/ 3383280 h 3383280"/>
              <a:gd name="connsiteX13" fmla="*/ 0 w 3383280"/>
              <a:gd name="connsiteY13" fmla="*/ 1691640 h 3383280"/>
              <a:gd name="connsiteX14" fmla="*/ 1691640 w 3383280"/>
              <a:gd name="connsiteY14" fmla="*/ 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3280" h="3383280">
                <a:moveTo>
                  <a:pt x="1691640" y="190309"/>
                </a:moveTo>
                <a:cubicBezTo>
                  <a:pt x="2520802" y="190309"/>
                  <a:pt x="3192971" y="862478"/>
                  <a:pt x="3192971" y="1691640"/>
                </a:cubicBezTo>
                <a:cubicBezTo>
                  <a:pt x="3192971" y="2520802"/>
                  <a:pt x="2520802" y="3192971"/>
                  <a:pt x="1691640" y="3192971"/>
                </a:cubicBezTo>
                <a:cubicBezTo>
                  <a:pt x="862478" y="3192971"/>
                  <a:pt x="190309" y="2520802"/>
                  <a:pt x="190309" y="1691640"/>
                </a:cubicBezTo>
                <a:cubicBezTo>
                  <a:pt x="190309" y="862478"/>
                  <a:pt x="862478" y="190309"/>
                  <a:pt x="1691640" y="190309"/>
                </a:cubicBezTo>
                <a:close/>
                <a:moveTo>
                  <a:pt x="1691640" y="148019"/>
                </a:moveTo>
                <a:cubicBezTo>
                  <a:pt x="839122" y="148019"/>
                  <a:pt x="148019" y="839122"/>
                  <a:pt x="148019" y="1691640"/>
                </a:cubicBezTo>
                <a:cubicBezTo>
                  <a:pt x="148019" y="2544159"/>
                  <a:pt x="839122" y="3235262"/>
                  <a:pt x="1691640" y="3235262"/>
                </a:cubicBezTo>
                <a:cubicBezTo>
                  <a:pt x="2544159" y="3235262"/>
                  <a:pt x="3235262" y="2544159"/>
                  <a:pt x="3235262" y="1691640"/>
                </a:cubicBezTo>
                <a:cubicBezTo>
                  <a:pt x="3235262" y="839122"/>
                  <a:pt x="2544159" y="148019"/>
                  <a:pt x="1691640" y="148019"/>
                </a:cubicBezTo>
                <a:close/>
                <a:moveTo>
                  <a:pt x="1691640" y="0"/>
                </a:moveTo>
                <a:cubicBezTo>
                  <a:pt x="2625908" y="0"/>
                  <a:pt x="3383280" y="757373"/>
                  <a:pt x="3383280" y="1691640"/>
                </a:cubicBezTo>
                <a:cubicBezTo>
                  <a:pt x="3383280" y="2625908"/>
                  <a:pt x="2625908" y="3383280"/>
                  <a:pt x="1691640" y="3383280"/>
                </a:cubicBezTo>
                <a:cubicBezTo>
                  <a:pt x="757373" y="3383280"/>
                  <a:pt x="0" y="2625908"/>
                  <a:pt x="0" y="1691640"/>
                </a:cubicBezTo>
                <a:cubicBezTo>
                  <a:pt x="0" y="757373"/>
                  <a:pt x="757373" y="0"/>
                  <a:pt x="1691640" y="0"/>
                </a:cubicBezTo>
                <a:close/>
              </a:path>
            </a:pathLst>
          </a:cu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4331"/>
            <a:ext cx="2579574"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grass, outdoor&#10;&#10;Description automatically generated">
            <a:extLst>
              <a:ext uri="{FF2B5EF4-FFF2-40B4-BE49-F238E27FC236}">
                <a16:creationId xmlns:a16="http://schemas.microsoft.com/office/drawing/2014/main" id="{77E2BE1B-2622-4B72-84D9-A626C814C5A9}"/>
              </a:ext>
            </a:extLst>
          </p:cNvPr>
          <p:cNvPicPr>
            <a:picLocks noChangeAspect="1"/>
          </p:cNvPicPr>
          <p:nvPr/>
        </p:nvPicPr>
        <p:blipFill rotWithShape="1">
          <a:blip r:embed="rId11">
            <a:extLst>
              <a:ext uri="{28A0092B-C50C-407E-A947-70E740481C1C}">
                <a14:useLocalDpi xmlns:a14="http://schemas.microsoft.com/office/drawing/2010/main" val="0"/>
              </a:ext>
            </a:extLst>
          </a:blip>
          <a:srcRect l="4267" r="3039" b="2"/>
          <a:stretch/>
        </p:blipFill>
        <p:spPr>
          <a:xfrm>
            <a:off x="6508635" y="10"/>
            <a:ext cx="2635365" cy="3790739"/>
          </a:xfrm>
          <a:custGeom>
            <a:avLst/>
            <a:gdLst/>
            <a:ahLst/>
            <a:cxnLst/>
            <a:rect l="l" t="t" r="r" b="b"/>
            <a:pathLst>
              <a:path w="3513821" h="3790749">
                <a:moveTo>
                  <a:pt x="574820" y="0"/>
                </a:moveTo>
                <a:lnTo>
                  <a:pt x="3513821" y="0"/>
                </a:lnTo>
                <a:lnTo>
                  <a:pt x="3513821" y="3337791"/>
                </a:lnTo>
                <a:lnTo>
                  <a:pt x="3394561" y="3381441"/>
                </a:lnTo>
                <a:cubicBezTo>
                  <a:pt x="3170648" y="3451085"/>
                  <a:pt x="2932580" y="3488603"/>
                  <a:pt x="2685750" y="3488603"/>
                </a:cubicBezTo>
                <a:cubicBezTo>
                  <a:pt x="1369323" y="3488603"/>
                  <a:pt x="302146" y="2421426"/>
                  <a:pt x="302146" y="1104999"/>
                </a:cubicBezTo>
                <a:cubicBezTo>
                  <a:pt x="302146" y="775892"/>
                  <a:pt x="368845" y="462363"/>
                  <a:pt x="489462" y="177193"/>
                </a:cubicBezTo>
                <a:close/>
                <a:moveTo>
                  <a:pt x="239762" y="0"/>
                </a:moveTo>
                <a:lnTo>
                  <a:pt x="500363" y="0"/>
                </a:lnTo>
                <a:lnTo>
                  <a:pt x="427595" y="151058"/>
                </a:lnTo>
                <a:cubicBezTo>
                  <a:pt x="303580" y="444261"/>
                  <a:pt x="235003" y="766622"/>
                  <a:pt x="235003" y="1104999"/>
                </a:cubicBezTo>
                <a:cubicBezTo>
                  <a:pt x="235003" y="2458510"/>
                  <a:pt x="1332241" y="3555746"/>
                  <a:pt x="2685750" y="3555746"/>
                </a:cubicBezTo>
                <a:cubicBezTo>
                  <a:pt x="2939534" y="3555746"/>
                  <a:pt x="3184307" y="3517171"/>
                  <a:pt x="3414528" y="3445565"/>
                </a:cubicBezTo>
                <a:lnTo>
                  <a:pt x="3513821" y="3409224"/>
                </a:lnTo>
                <a:lnTo>
                  <a:pt x="3513821" y="3659239"/>
                </a:lnTo>
                <a:lnTo>
                  <a:pt x="3484411" y="3670003"/>
                </a:lnTo>
                <a:cubicBezTo>
                  <a:pt x="3232114" y="3748475"/>
                  <a:pt x="2963869" y="3790749"/>
                  <a:pt x="2685750" y="3790749"/>
                </a:cubicBezTo>
                <a:cubicBezTo>
                  <a:pt x="1202451" y="3790749"/>
                  <a:pt x="0" y="2588298"/>
                  <a:pt x="0" y="1104999"/>
                </a:cubicBezTo>
                <a:cubicBezTo>
                  <a:pt x="0" y="734174"/>
                  <a:pt x="75153" y="380902"/>
                  <a:pt x="211060" y="59583"/>
                </a:cubicBezTo>
                <a:close/>
              </a:path>
            </a:pathLst>
          </a:custGeom>
        </p:spPr>
      </p:pic>
      <p:sp>
        <p:nvSpPr>
          <p:cNvPr id="157" name="Freeform: Shape 156">
            <a:extLst>
              <a:ext uri="{FF2B5EF4-FFF2-40B4-BE49-F238E27FC236}">
                <a16:creationId xmlns:a16="http://schemas.microsoft.com/office/drawing/2014/main" id="{E55153AC-811A-4249-AF12-0A7F28E14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8634" y="0"/>
            <a:ext cx="2635366" cy="3790749"/>
          </a:xfrm>
          <a:custGeom>
            <a:avLst/>
            <a:gdLst>
              <a:gd name="connsiteX0" fmla="*/ 574820 w 3513821"/>
              <a:gd name="connsiteY0" fmla="*/ 0 h 3790749"/>
              <a:gd name="connsiteX1" fmla="*/ 3513821 w 3513821"/>
              <a:gd name="connsiteY1" fmla="*/ 0 h 3790749"/>
              <a:gd name="connsiteX2" fmla="*/ 3513821 w 3513821"/>
              <a:gd name="connsiteY2" fmla="*/ 3337791 h 3790749"/>
              <a:gd name="connsiteX3" fmla="*/ 3394561 w 3513821"/>
              <a:gd name="connsiteY3" fmla="*/ 3381441 h 3790749"/>
              <a:gd name="connsiteX4" fmla="*/ 2685750 w 3513821"/>
              <a:gd name="connsiteY4" fmla="*/ 3488603 h 3790749"/>
              <a:gd name="connsiteX5" fmla="*/ 302146 w 3513821"/>
              <a:gd name="connsiteY5" fmla="*/ 1104999 h 3790749"/>
              <a:gd name="connsiteX6" fmla="*/ 489462 w 3513821"/>
              <a:gd name="connsiteY6" fmla="*/ 177193 h 3790749"/>
              <a:gd name="connsiteX7" fmla="*/ 239762 w 3513821"/>
              <a:gd name="connsiteY7" fmla="*/ 0 h 3790749"/>
              <a:gd name="connsiteX8" fmla="*/ 500363 w 3513821"/>
              <a:gd name="connsiteY8" fmla="*/ 0 h 3790749"/>
              <a:gd name="connsiteX9" fmla="*/ 427595 w 3513821"/>
              <a:gd name="connsiteY9" fmla="*/ 151058 h 3790749"/>
              <a:gd name="connsiteX10" fmla="*/ 235003 w 3513821"/>
              <a:gd name="connsiteY10" fmla="*/ 1104999 h 3790749"/>
              <a:gd name="connsiteX11" fmla="*/ 2685750 w 3513821"/>
              <a:gd name="connsiteY11" fmla="*/ 3555746 h 3790749"/>
              <a:gd name="connsiteX12" fmla="*/ 3414528 w 3513821"/>
              <a:gd name="connsiteY12" fmla="*/ 3445565 h 3790749"/>
              <a:gd name="connsiteX13" fmla="*/ 3513821 w 3513821"/>
              <a:gd name="connsiteY13" fmla="*/ 3409224 h 3790749"/>
              <a:gd name="connsiteX14" fmla="*/ 3513821 w 3513821"/>
              <a:gd name="connsiteY14" fmla="*/ 3659239 h 3790749"/>
              <a:gd name="connsiteX15" fmla="*/ 3484411 w 3513821"/>
              <a:gd name="connsiteY15" fmla="*/ 3670003 h 3790749"/>
              <a:gd name="connsiteX16" fmla="*/ 2685750 w 3513821"/>
              <a:gd name="connsiteY16" fmla="*/ 3790749 h 3790749"/>
              <a:gd name="connsiteX17" fmla="*/ 0 w 3513821"/>
              <a:gd name="connsiteY17" fmla="*/ 1104999 h 3790749"/>
              <a:gd name="connsiteX18" fmla="*/ 211060 w 3513821"/>
              <a:gd name="connsiteY18" fmla="*/ 59583 h 37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3821" h="3790749">
                <a:moveTo>
                  <a:pt x="574820" y="0"/>
                </a:moveTo>
                <a:lnTo>
                  <a:pt x="3513821" y="0"/>
                </a:lnTo>
                <a:lnTo>
                  <a:pt x="3513821" y="3337791"/>
                </a:lnTo>
                <a:lnTo>
                  <a:pt x="3394561" y="3381441"/>
                </a:lnTo>
                <a:cubicBezTo>
                  <a:pt x="3170648" y="3451085"/>
                  <a:pt x="2932580" y="3488603"/>
                  <a:pt x="2685750" y="3488603"/>
                </a:cubicBezTo>
                <a:cubicBezTo>
                  <a:pt x="1369323" y="3488603"/>
                  <a:pt x="302146" y="2421426"/>
                  <a:pt x="302146" y="1104999"/>
                </a:cubicBezTo>
                <a:cubicBezTo>
                  <a:pt x="302146" y="775892"/>
                  <a:pt x="368845" y="462363"/>
                  <a:pt x="489462" y="177193"/>
                </a:cubicBezTo>
                <a:close/>
                <a:moveTo>
                  <a:pt x="239762" y="0"/>
                </a:moveTo>
                <a:lnTo>
                  <a:pt x="500363" y="0"/>
                </a:lnTo>
                <a:lnTo>
                  <a:pt x="427595" y="151058"/>
                </a:lnTo>
                <a:cubicBezTo>
                  <a:pt x="303580" y="444261"/>
                  <a:pt x="235003" y="766622"/>
                  <a:pt x="235003" y="1104999"/>
                </a:cubicBezTo>
                <a:cubicBezTo>
                  <a:pt x="235003" y="2458510"/>
                  <a:pt x="1332241" y="3555746"/>
                  <a:pt x="2685750" y="3555746"/>
                </a:cubicBezTo>
                <a:cubicBezTo>
                  <a:pt x="2939534" y="3555746"/>
                  <a:pt x="3184307" y="3517171"/>
                  <a:pt x="3414528" y="3445565"/>
                </a:cubicBezTo>
                <a:lnTo>
                  <a:pt x="3513821" y="3409224"/>
                </a:lnTo>
                <a:lnTo>
                  <a:pt x="3513821" y="3659239"/>
                </a:lnTo>
                <a:lnTo>
                  <a:pt x="3484411" y="3670003"/>
                </a:lnTo>
                <a:cubicBezTo>
                  <a:pt x="3232114" y="3748475"/>
                  <a:pt x="2963869" y="3790749"/>
                  <a:pt x="2685750" y="3790749"/>
                </a:cubicBezTo>
                <a:cubicBezTo>
                  <a:pt x="1202451" y="3790749"/>
                  <a:pt x="0" y="2588298"/>
                  <a:pt x="0" y="1104999"/>
                </a:cubicBezTo>
                <a:cubicBezTo>
                  <a:pt x="0" y="734174"/>
                  <a:pt x="75153" y="380902"/>
                  <a:pt x="211060" y="59583"/>
                </a:cubicBezTo>
                <a:close/>
              </a:path>
            </a:pathLst>
          </a:cu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9" name="Group 158">
            <a:extLst>
              <a:ext uri="{FF2B5EF4-FFF2-40B4-BE49-F238E27FC236}">
                <a16:creationId xmlns:a16="http://schemas.microsoft.com/office/drawing/2014/main" id="{BD5EA7DD-DD0C-4CF6-A32C-528E37E4B0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60" name="Oval 159">
              <a:extLst>
                <a:ext uri="{FF2B5EF4-FFF2-40B4-BE49-F238E27FC236}">
                  <a16:creationId xmlns:a16="http://schemas.microsoft.com/office/drawing/2014/main" id="{17591F95-25E7-4D34-A98E-A69CA01C3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1" name="Oval 160">
              <a:extLst>
                <a:ext uri="{FF2B5EF4-FFF2-40B4-BE49-F238E27FC236}">
                  <a16:creationId xmlns:a16="http://schemas.microsoft.com/office/drawing/2014/main" id="{FBFC59B1-19CF-4B0E-89EB-19C670B18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532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C1C7-27A8-48B5-8AC7-01BA7FEAFFA5}"/>
              </a:ext>
            </a:extLst>
          </p:cNvPr>
          <p:cNvSpPr>
            <a:spLocks noGrp="1"/>
          </p:cNvSpPr>
          <p:nvPr>
            <p:ph type="title"/>
          </p:nvPr>
        </p:nvSpPr>
        <p:spPr>
          <a:xfrm>
            <a:off x="3843840" y="442009"/>
            <a:ext cx="4743054" cy="899551"/>
          </a:xfrm>
        </p:spPr>
        <p:txBody>
          <a:bodyPr vert="horz" lIns="91440" tIns="45720" rIns="91440" bIns="45720" rtlCol="0" anchor="ctr">
            <a:normAutofit fontScale="90000"/>
          </a:bodyPr>
          <a:lstStyle/>
          <a:p>
            <a:pPr algn="ctr"/>
            <a:r>
              <a:rPr lang="en-US" sz="5400" dirty="0"/>
              <a:t>2022 Pavilion and </a:t>
            </a:r>
            <a:br>
              <a:rPr lang="en-US" sz="5400" dirty="0"/>
            </a:br>
            <a:r>
              <a:rPr lang="en-US" sz="5400" dirty="0"/>
              <a:t>Sports Rentals</a:t>
            </a:r>
          </a:p>
        </p:txBody>
      </p:sp>
      <p:sp>
        <p:nvSpPr>
          <p:cNvPr id="3" name="Content Placeholder 2">
            <a:extLst>
              <a:ext uri="{FF2B5EF4-FFF2-40B4-BE49-F238E27FC236}">
                <a16:creationId xmlns:a16="http://schemas.microsoft.com/office/drawing/2014/main" id="{766B8E74-F23D-45C7-9081-A5E7C50B2911}"/>
              </a:ext>
            </a:extLst>
          </p:cNvPr>
          <p:cNvSpPr>
            <a:spLocks noGrp="1"/>
          </p:cNvSpPr>
          <p:nvPr>
            <p:ph sz="half" idx="1"/>
          </p:nvPr>
        </p:nvSpPr>
        <p:spPr>
          <a:xfrm>
            <a:off x="249806" y="159391"/>
            <a:ext cx="3879439" cy="6527491"/>
          </a:xfrm>
        </p:spPr>
        <p:txBody>
          <a:bodyPr vert="horz" lIns="91440" tIns="45720" rIns="91440" bIns="45720" rtlCol="0">
            <a:normAutofit fontScale="55000" lnSpcReduction="20000"/>
          </a:bodyPr>
          <a:lstStyle/>
          <a:p>
            <a:pPr marL="0" indent="0" algn="ctr">
              <a:buNone/>
            </a:pPr>
            <a:r>
              <a:rPr lang="en-US" sz="2200" b="1" u="sng" dirty="0">
                <a:solidFill>
                  <a:srgbClr val="C00000"/>
                </a:solidFill>
              </a:rPr>
              <a:t>Sports Rentals/ Usage </a:t>
            </a:r>
          </a:p>
          <a:p>
            <a:pPr marL="0" indent="0" algn="just">
              <a:buNone/>
            </a:pPr>
            <a:r>
              <a:rPr lang="en-US" sz="1300" b="1" dirty="0">
                <a:solidFill>
                  <a:srgbClr val="C00000"/>
                </a:solidFill>
              </a:rPr>
              <a:t>HEAT Baseball and Softball </a:t>
            </a:r>
          </a:p>
          <a:p>
            <a:pPr lvl="1" algn="just"/>
            <a:r>
              <a:rPr lang="en-US" sz="1100" dirty="0"/>
              <a:t>Mayhem in Mequon, Memorial Shootout, Highlander Battle Tournaments</a:t>
            </a:r>
          </a:p>
          <a:p>
            <a:pPr lvl="1" algn="just"/>
            <a:r>
              <a:rPr lang="en-US" sz="1100" dirty="0"/>
              <a:t>Round Robins</a:t>
            </a:r>
          </a:p>
          <a:p>
            <a:pPr lvl="1"/>
            <a:r>
              <a:rPr lang="en-US" sz="1100" dirty="0"/>
              <a:t>Spring, Summer, and Fall Practices</a:t>
            </a:r>
          </a:p>
          <a:p>
            <a:pPr lvl="1" algn="just"/>
            <a:endParaRPr lang="en-US" sz="1100" dirty="0"/>
          </a:p>
          <a:p>
            <a:pPr marL="0" indent="0" algn="just">
              <a:buNone/>
            </a:pPr>
            <a:r>
              <a:rPr lang="en-US" sz="1300" b="1" dirty="0">
                <a:solidFill>
                  <a:srgbClr val="C00000"/>
                </a:solidFill>
              </a:rPr>
              <a:t>MTLL </a:t>
            </a:r>
          </a:p>
          <a:p>
            <a:pPr lvl="1" algn="just"/>
            <a:r>
              <a:rPr lang="en-US" sz="1100" dirty="0"/>
              <a:t>Spring and Summer games and Practices</a:t>
            </a:r>
          </a:p>
          <a:p>
            <a:pPr lvl="1" algn="just"/>
            <a:r>
              <a:rPr lang="en-US" sz="1100" dirty="0"/>
              <a:t>Travel Leagues</a:t>
            </a:r>
          </a:p>
          <a:p>
            <a:pPr marL="0" indent="0" algn="just">
              <a:buNone/>
            </a:pPr>
            <a:r>
              <a:rPr lang="en-US" sz="1300" b="1" dirty="0">
                <a:solidFill>
                  <a:srgbClr val="C00000"/>
                </a:solidFill>
              </a:rPr>
              <a:t>Ozaukee Lacrosse</a:t>
            </a:r>
          </a:p>
          <a:p>
            <a:pPr lvl="1" algn="just"/>
            <a:r>
              <a:rPr lang="en-US" sz="1100" dirty="0"/>
              <a:t>Marquette (Lacrosse Clinics)  </a:t>
            </a:r>
          </a:p>
          <a:p>
            <a:pPr marL="0" indent="0" algn="just">
              <a:buNone/>
            </a:pPr>
            <a:r>
              <a:rPr lang="en-US" sz="1300" b="1" dirty="0">
                <a:solidFill>
                  <a:srgbClr val="C00000"/>
                </a:solidFill>
              </a:rPr>
              <a:t>Bigler Sports </a:t>
            </a:r>
          </a:p>
          <a:p>
            <a:pPr lvl="1" algn="just"/>
            <a:r>
              <a:rPr lang="en-US" sz="1100" dirty="0"/>
              <a:t>Fathers Day Tournament and Spring/Fall Ball</a:t>
            </a:r>
          </a:p>
          <a:p>
            <a:pPr marL="0" indent="0" algn="just">
              <a:buNone/>
            </a:pPr>
            <a:r>
              <a:rPr lang="en-US" sz="1300" b="1" dirty="0">
                <a:solidFill>
                  <a:srgbClr val="C00000"/>
                </a:solidFill>
              </a:rPr>
              <a:t>BOSS Baseball </a:t>
            </a:r>
            <a:endParaRPr lang="en-US" sz="1300" dirty="0">
              <a:solidFill>
                <a:srgbClr val="C00000"/>
              </a:solidFill>
            </a:endParaRPr>
          </a:p>
          <a:p>
            <a:pPr lvl="1" algn="just"/>
            <a:r>
              <a:rPr lang="en-US" sz="1100" dirty="0"/>
              <a:t>Spring and Fall </a:t>
            </a:r>
            <a:endParaRPr lang="en-US" sz="900" dirty="0"/>
          </a:p>
          <a:p>
            <a:pPr marL="0" indent="0" algn="just">
              <a:buNone/>
            </a:pPr>
            <a:r>
              <a:rPr lang="en-US" sz="1300" b="1" dirty="0">
                <a:solidFill>
                  <a:srgbClr val="C00000"/>
                </a:solidFill>
              </a:rPr>
              <a:t>HHS Baseball and Softball</a:t>
            </a:r>
            <a:r>
              <a:rPr lang="en-US" sz="1300" b="1" dirty="0"/>
              <a:t> </a:t>
            </a:r>
            <a:endParaRPr lang="en-US" sz="1300" dirty="0"/>
          </a:p>
          <a:p>
            <a:pPr lvl="1" algn="just"/>
            <a:r>
              <a:rPr lang="en-US" sz="1100" dirty="0"/>
              <a:t>Spring and Fall</a:t>
            </a:r>
          </a:p>
          <a:p>
            <a:pPr marL="0" indent="0" algn="just">
              <a:buNone/>
            </a:pPr>
            <a:r>
              <a:rPr lang="en-US" sz="1300" b="1" dirty="0">
                <a:solidFill>
                  <a:srgbClr val="C00000"/>
                </a:solidFill>
              </a:rPr>
              <a:t>HHS Cross Country</a:t>
            </a:r>
          </a:p>
          <a:p>
            <a:pPr marL="0" indent="0" algn="just">
              <a:buNone/>
            </a:pPr>
            <a:r>
              <a:rPr lang="en-US" sz="1300" b="1" dirty="0">
                <a:solidFill>
                  <a:srgbClr val="C00000"/>
                </a:solidFill>
              </a:rPr>
              <a:t>Mequon-Thiensville Middle School Cross Country </a:t>
            </a:r>
          </a:p>
          <a:p>
            <a:pPr lvl="1" algn="just"/>
            <a:r>
              <a:rPr lang="en-US" sz="1100" dirty="0"/>
              <a:t> Meets (Rotary)</a:t>
            </a:r>
          </a:p>
          <a:p>
            <a:pPr marL="0" indent="0" algn="just">
              <a:buNone/>
            </a:pPr>
            <a:r>
              <a:rPr lang="en-US" sz="1300" b="1" dirty="0">
                <a:solidFill>
                  <a:srgbClr val="C00000"/>
                </a:solidFill>
              </a:rPr>
              <a:t>MATC Softball </a:t>
            </a:r>
            <a:endParaRPr lang="en-US" sz="1300" dirty="0">
              <a:solidFill>
                <a:srgbClr val="C00000"/>
              </a:solidFill>
            </a:endParaRPr>
          </a:p>
          <a:p>
            <a:pPr lvl="1" algn="just"/>
            <a:r>
              <a:rPr lang="en-US" sz="1100" dirty="0"/>
              <a:t>Spring and Fall Ball</a:t>
            </a:r>
          </a:p>
          <a:p>
            <a:pPr marL="0" indent="0" algn="just">
              <a:buNone/>
            </a:pPr>
            <a:r>
              <a:rPr lang="en-US" sz="1300" b="1" dirty="0">
                <a:solidFill>
                  <a:srgbClr val="C00000"/>
                </a:solidFill>
              </a:rPr>
              <a:t>Milwaukee Wave </a:t>
            </a:r>
          </a:p>
          <a:p>
            <a:pPr lvl="1" algn="just"/>
            <a:r>
              <a:rPr lang="en-US" sz="1100" dirty="0"/>
              <a:t> Summer Camp</a:t>
            </a:r>
          </a:p>
          <a:p>
            <a:pPr marL="0" indent="0" algn="just">
              <a:buNone/>
            </a:pPr>
            <a:r>
              <a:rPr lang="en-US" sz="1300" dirty="0">
                <a:solidFill>
                  <a:srgbClr val="C00000"/>
                </a:solidFill>
              </a:rPr>
              <a:t>Nor</a:t>
            </a:r>
            <a:r>
              <a:rPr lang="en-US" sz="1300" b="1" dirty="0">
                <a:solidFill>
                  <a:srgbClr val="C00000"/>
                </a:solidFill>
              </a:rPr>
              <a:t>th Shore United Soccer</a:t>
            </a:r>
          </a:p>
          <a:p>
            <a:pPr lvl="1" algn="just"/>
            <a:r>
              <a:rPr lang="en-US" sz="1100" dirty="0"/>
              <a:t>Spring and Fall</a:t>
            </a:r>
          </a:p>
          <a:p>
            <a:pPr lvl="1" algn="just"/>
            <a:r>
              <a:rPr lang="en-US" sz="1100" dirty="0"/>
              <a:t>Tournaments and League/Practices</a:t>
            </a:r>
          </a:p>
          <a:p>
            <a:pPr marL="0" indent="0" algn="just">
              <a:buNone/>
            </a:pPr>
            <a:r>
              <a:rPr lang="en-US" sz="1300" b="1" dirty="0">
                <a:solidFill>
                  <a:srgbClr val="C00000"/>
                </a:solidFill>
              </a:rPr>
              <a:t>T-M Twins </a:t>
            </a:r>
          </a:p>
          <a:p>
            <a:pPr lvl="1" algn="just"/>
            <a:r>
              <a:rPr lang="en-US" sz="1100" dirty="0"/>
              <a:t> Spring/Summer</a:t>
            </a:r>
          </a:p>
          <a:p>
            <a:pPr marL="0" indent="0" algn="just">
              <a:buNone/>
            </a:pPr>
            <a:r>
              <a:rPr lang="en-US" sz="1300" b="1" dirty="0">
                <a:solidFill>
                  <a:srgbClr val="C00000"/>
                </a:solidFill>
              </a:rPr>
              <a:t>Delta Sports Performance </a:t>
            </a:r>
          </a:p>
          <a:p>
            <a:pPr lvl="1" algn="just"/>
            <a:r>
              <a:rPr lang="en-US" sz="1100" dirty="0"/>
              <a:t> Fall Ball</a:t>
            </a:r>
          </a:p>
          <a:p>
            <a:pPr marL="0" indent="0" algn="just">
              <a:buNone/>
            </a:pPr>
            <a:r>
              <a:rPr lang="en-US" sz="1300" b="1" dirty="0">
                <a:solidFill>
                  <a:srgbClr val="C00000"/>
                </a:solidFill>
              </a:rPr>
              <a:t>Mequon Aviators </a:t>
            </a:r>
          </a:p>
          <a:p>
            <a:pPr lvl="1" algn="just"/>
            <a:r>
              <a:rPr lang="en-US" sz="1100" dirty="0"/>
              <a:t>Summer Ball</a:t>
            </a:r>
          </a:p>
          <a:p>
            <a:pPr marL="0" indent="0" algn="just">
              <a:buNone/>
            </a:pPr>
            <a:r>
              <a:rPr lang="en-US" sz="1300" b="1" dirty="0">
                <a:solidFill>
                  <a:srgbClr val="C00000"/>
                </a:solidFill>
              </a:rPr>
              <a:t>Cardinal Football </a:t>
            </a:r>
            <a:r>
              <a:rPr lang="en-US" sz="1300" dirty="0">
                <a:solidFill>
                  <a:srgbClr val="C00000"/>
                </a:solidFill>
              </a:rPr>
              <a:t> </a:t>
            </a:r>
          </a:p>
          <a:p>
            <a:pPr lvl="1" algn="just"/>
            <a:r>
              <a:rPr lang="en-US" sz="1100" dirty="0"/>
              <a:t>Summer-Fall</a:t>
            </a:r>
          </a:p>
          <a:p>
            <a:endParaRPr lang="en-US" sz="500" dirty="0"/>
          </a:p>
        </p:txBody>
      </p:sp>
      <p:sp>
        <p:nvSpPr>
          <p:cNvPr id="4" name="TextBox 3">
            <a:extLst>
              <a:ext uri="{FF2B5EF4-FFF2-40B4-BE49-F238E27FC236}">
                <a16:creationId xmlns:a16="http://schemas.microsoft.com/office/drawing/2014/main" id="{AB4073F2-065C-4CA3-A0FB-36AEF49EB3A0}"/>
              </a:ext>
            </a:extLst>
          </p:cNvPr>
          <p:cNvSpPr txBox="1"/>
          <p:nvPr/>
        </p:nvSpPr>
        <p:spPr>
          <a:xfrm>
            <a:off x="3843841" y="1651951"/>
            <a:ext cx="4743053" cy="2262158"/>
          </a:xfrm>
          <a:prstGeom prst="rect">
            <a:avLst/>
          </a:prstGeom>
          <a:noFill/>
        </p:spPr>
        <p:txBody>
          <a:bodyPr wrap="square" rtlCol="0">
            <a:spAutoFit/>
          </a:bodyPr>
          <a:lstStyle/>
          <a:p>
            <a:pPr marL="0" indent="0" algn="ctr">
              <a:buNone/>
            </a:pPr>
            <a:r>
              <a:rPr lang="en-US" sz="1200" b="1" u="sng" dirty="0">
                <a:solidFill>
                  <a:srgbClr val="C00000"/>
                </a:solidFill>
              </a:rPr>
              <a:t>Large Park Events</a:t>
            </a:r>
          </a:p>
          <a:p>
            <a:pPr marL="0" indent="0" algn="ctr">
              <a:buNone/>
            </a:pPr>
            <a:endParaRPr lang="en-US" sz="1200" u="sng" dirty="0">
              <a:solidFill>
                <a:srgbClr val="C00000"/>
              </a:solidFill>
            </a:endParaRPr>
          </a:p>
          <a:p>
            <a:pPr marL="0" algn="ctr"/>
            <a:r>
              <a:rPr lang="en-US" sz="1100" dirty="0">
                <a:solidFill>
                  <a:srgbClr val="C00000"/>
                </a:solidFill>
              </a:rPr>
              <a:t>Jewish Food Festival </a:t>
            </a:r>
          </a:p>
          <a:p>
            <a:pPr marL="0" algn="ctr"/>
            <a:r>
              <a:rPr lang="en-US" sz="1100" dirty="0">
                <a:solidFill>
                  <a:srgbClr val="C00000"/>
                </a:solidFill>
              </a:rPr>
              <a:t>Gathering On the Green </a:t>
            </a:r>
          </a:p>
          <a:p>
            <a:pPr marL="0" algn="ctr"/>
            <a:r>
              <a:rPr lang="en-US" sz="1100" dirty="0">
                <a:solidFill>
                  <a:srgbClr val="C00000"/>
                </a:solidFill>
              </a:rPr>
              <a:t>North Shore United Spring (3vs3) and Fall Tournaments </a:t>
            </a:r>
          </a:p>
          <a:p>
            <a:pPr marL="0" algn="ctr"/>
            <a:r>
              <a:rPr lang="en-US" sz="1100" dirty="0">
                <a:solidFill>
                  <a:srgbClr val="C00000"/>
                </a:solidFill>
              </a:rPr>
              <a:t>Highlander Battle- Baseball Tournament (Heat)</a:t>
            </a:r>
          </a:p>
          <a:p>
            <a:pPr marL="0" algn="ctr"/>
            <a:r>
              <a:rPr lang="en-US" sz="1100" dirty="0">
                <a:solidFill>
                  <a:srgbClr val="C00000"/>
                </a:solidFill>
              </a:rPr>
              <a:t>HEAT Baseball Tournament </a:t>
            </a:r>
          </a:p>
          <a:p>
            <a:pPr marL="0" algn="ctr"/>
            <a:r>
              <a:rPr lang="en-US" sz="1100" dirty="0">
                <a:solidFill>
                  <a:srgbClr val="C00000"/>
                </a:solidFill>
              </a:rPr>
              <a:t>Bigler Baseball- Father’s Day Tournament </a:t>
            </a:r>
          </a:p>
          <a:p>
            <a:pPr marL="0" algn="ctr"/>
            <a:r>
              <a:rPr lang="en-US" sz="1100" dirty="0">
                <a:solidFill>
                  <a:srgbClr val="C00000"/>
                </a:solidFill>
              </a:rPr>
              <a:t>1840 Brewing Traveling Beer Gardens</a:t>
            </a:r>
          </a:p>
          <a:p>
            <a:pPr marL="0" algn="ctr"/>
            <a:r>
              <a:rPr lang="en-US" sz="1100" dirty="0">
                <a:solidFill>
                  <a:srgbClr val="C00000"/>
                </a:solidFill>
              </a:rPr>
              <a:t>Perlick Corporate Picnic</a:t>
            </a:r>
          </a:p>
          <a:p>
            <a:pPr marL="0" algn="ctr"/>
            <a:r>
              <a:rPr lang="en-US" sz="1100" dirty="0">
                <a:solidFill>
                  <a:srgbClr val="C00000"/>
                </a:solidFill>
              </a:rPr>
              <a:t>KMC Stamping Corporate Picnic</a:t>
            </a:r>
          </a:p>
          <a:p>
            <a:endParaRPr lang="en-US" dirty="0"/>
          </a:p>
        </p:txBody>
      </p:sp>
      <p:pic>
        <p:nvPicPr>
          <p:cNvPr id="19" name="Picture 18">
            <a:extLst>
              <a:ext uri="{FF2B5EF4-FFF2-40B4-BE49-F238E27FC236}">
                <a16:creationId xmlns:a16="http://schemas.microsoft.com/office/drawing/2014/main" id="{8524BC55-B03E-91C9-4B9E-5871086B4B22}"/>
              </a:ext>
            </a:extLst>
          </p:cNvPr>
          <p:cNvPicPr>
            <a:picLocks noChangeAspect="1"/>
          </p:cNvPicPr>
          <p:nvPr/>
        </p:nvPicPr>
        <p:blipFill>
          <a:blip r:embed="rId3"/>
          <a:stretch>
            <a:fillRect/>
          </a:stretch>
        </p:blipFill>
        <p:spPr>
          <a:xfrm>
            <a:off x="6215367" y="3976736"/>
            <a:ext cx="2528027" cy="1896020"/>
          </a:xfrm>
          <a:prstGeom prst="rect">
            <a:avLst/>
          </a:prstGeom>
        </p:spPr>
      </p:pic>
      <p:pic>
        <p:nvPicPr>
          <p:cNvPr id="20" name="Picture 19">
            <a:extLst>
              <a:ext uri="{FF2B5EF4-FFF2-40B4-BE49-F238E27FC236}">
                <a16:creationId xmlns:a16="http://schemas.microsoft.com/office/drawing/2014/main" id="{B5278BC3-86FC-EFFD-A493-C2C73D2B4339}"/>
              </a:ext>
            </a:extLst>
          </p:cNvPr>
          <p:cNvPicPr>
            <a:picLocks noChangeAspect="1"/>
          </p:cNvPicPr>
          <p:nvPr/>
        </p:nvPicPr>
        <p:blipFill>
          <a:blip r:embed="rId4"/>
          <a:stretch>
            <a:fillRect/>
          </a:stretch>
        </p:blipFill>
        <p:spPr>
          <a:xfrm>
            <a:off x="3189500" y="3976736"/>
            <a:ext cx="2462997" cy="1896020"/>
          </a:xfrm>
          <a:prstGeom prst="rect">
            <a:avLst/>
          </a:prstGeom>
        </p:spPr>
      </p:pic>
    </p:spTree>
    <p:extLst>
      <p:ext uri="{BB962C8B-B14F-4D97-AF65-F5344CB8AC3E}">
        <p14:creationId xmlns:p14="http://schemas.microsoft.com/office/powerpoint/2010/main" val="423554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EB8B-BFE9-422C-B97E-4CDB064FDCDC}"/>
              </a:ext>
            </a:extLst>
          </p:cNvPr>
          <p:cNvSpPr>
            <a:spLocks noGrp="1"/>
          </p:cNvSpPr>
          <p:nvPr>
            <p:ph type="title"/>
          </p:nvPr>
        </p:nvSpPr>
        <p:spPr/>
        <p:txBody>
          <a:bodyPr/>
          <a:lstStyle/>
          <a:p>
            <a:pPr algn="ctr"/>
            <a:r>
              <a:rPr lang="en-US" dirty="0"/>
              <a:t>2022, 2021 and 2020 Pavilion Rental</a:t>
            </a:r>
            <a:br>
              <a:rPr lang="en-US" dirty="0"/>
            </a:br>
            <a:r>
              <a:rPr lang="en-US" dirty="0"/>
              <a:t>Income Comparison</a:t>
            </a:r>
          </a:p>
        </p:txBody>
      </p:sp>
      <p:graphicFrame>
        <p:nvGraphicFramePr>
          <p:cNvPr id="7" name="Content Placeholder 6" descr="2020 Rental Pavilions">
            <a:extLst>
              <a:ext uri="{FF2B5EF4-FFF2-40B4-BE49-F238E27FC236}">
                <a16:creationId xmlns:a16="http://schemas.microsoft.com/office/drawing/2014/main" id="{1821D005-9CAD-4ACB-B846-80B4CAFD04EF}"/>
              </a:ext>
            </a:extLst>
          </p:cNvPr>
          <p:cNvGraphicFramePr>
            <a:graphicFrameLocks noGrp="1"/>
          </p:cNvGraphicFramePr>
          <p:nvPr>
            <p:ph idx="1"/>
            <p:extLst>
              <p:ext uri="{D42A27DB-BD31-4B8C-83A1-F6EECF244321}">
                <p14:modId xmlns:p14="http://schemas.microsoft.com/office/powerpoint/2010/main" val="205555549"/>
              </p:ext>
            </p:extLst>
          </p:nvPr>
        </p:nvGraphicFramePr>
        <p:xfrm>
          <a:off x="685800" y="2003454"/>
          <a:ext cx="7772400" cy="4051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240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5A73-C88B-4847-81E0-CA0846057D55}"/>
              </a:ext>
            </a:extLst>
          </p:cNvPr>
          <p:cNvSpPr>
            <a:spLocks noGrp="1"/>
          </p:cNvSpPr>
          <p:nvPr>
            <p:ph type="title"/>
          </p:nvPr>
        </p:nvSpPr>
        <p:spPr>
          <a:xfrm>
            <a:off x="685800" y="248357"/>
            <a:ext cx="7772400" cy="1609344"/>
          </a:xfrm>
        </p:spPr>
        <p:txBody>
          <a:bodyPr>
            <a:normAutofit fontScale="90000"/>
          </a:bodyPr>
          <a:lstStyle/>
          <a:p>
            <a:r>
              <a:rPr lang="en-US" dirty="0"/>
              <a:t>Percentage of Park Rental use in 2020, 2021 and 2022 from April 1 – October 31</a:t>
            </a:r>
          </a:p>
        </p:txBody>
      </p:sp>
      <p:graphicFrame>
        <p:nvGraphicFramePr>
          <p:cNvPr id="7" name="Chart 6">
            <a:extLst>
              <a:ext uri="{FF2B5EF4-FFF2-40B4-BE49-F238E27FC236}">
                <a16:creationId xmlns:a16="http://schemas.microsoft.com/office/drawing/2014/main" id="{3EF99F0E-DEEC-453A-8B39-5DE88E12843E}"/>
              </a:ext>
            </a:extLst>
          </p:cNvPr>
          <p:cNvGraphicFramePr/>
          <p:nvPr>
            <p:extLst>
              <p:ext uri="{D42A27DB-BD31-4B8C-83A1-F6EECF244321}">
                <p14:modId xmlns:p14="http://schemas.microsoft.com/office/powerpoint/2010/main" val="1528186944"/>
              </p:ext>
            </p:extLst>
          </p:nvPr>
        </p:nvGraphicFramePr>
        <p:xfrm>
          <a:off x="5965277" y="2437399"/>
          <a:ext cx="2851553" cy="2952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54A65CC-351D-4DE8-8283-2FBEC52C0811}"/>
              </a:ext>
            </a:extLst>
          </p:cNvPr>
          <p:cNvGraphicFramePr/>
          <p:nvPr>
            <p:extLst>
              <p:ext uri="{D42A27DB-BD31-4B8C-83A1-F6EECF244321}">
                <p14:modId xmlns:p14="http://schemas.microsoft.com/office/powerpoint/2010/main" val="1583912574"/>
              </p:ext>
            </p:extLst>
          </p:nvPr>
        </p:nvGraphicFramePr>
        <p:xfrm>
          <a:off x="109057" y="2499918"/>
          <a:ext cx="2851553" cy="23069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261889EB-182C-4A16-B1B6-449BE5D8FAFF}"/>
              </a:ext>
            </a:extLst>
          </p:cNvPr>
          <p:cNvGraphicFramePr/>
          <p:nvPr>
            <p:extLst>
              <p:ext uri="{D42A27DB-BD31-4B8C-83A1-F6EECF244321}">
                <p14:modId xmlns:p14="http://schemas.microsoft.com/office/powerpoint/2010/main" val="2907003425"/>
              </p:ext>
            </p:extLst>
          </p:nvPr>
        </p:nvGraphicFramePr>
        <p:xfrm>
          <a:off x="1963024" y="1952537"/>
          <a:ext cx="4454555" cy="29529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05387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15244</TotalTime>
  <Words>1678</Words>
  <Application>Microsoft Office PowerPoint</Application>
  <PresentationFormat>On-screen Show (4:3)</PresentationFormat>
  <Paragraphs>232</Paragraphs>
  <Slides>20</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Rockwell</vt:lpstr>
      <vt:lpstr>Rockwell Condensed</vt:lpstr>
      <vt:lpstr>Rockwell Extra Bold</vt:lpstr>
      <vt:lpstr>Times New Roman</vt:lpstr>
      <vt:lpstr>Wingdings</vt:lpstr>
      <vt:lpstr>Wood Type</vt:lpstr>
      <vt:lpstr>Microsoft Word Document</vt:lpstr>
      <vt:lpstr>2022 PARK Annual REPORT</vt:lpstr>
      <vt:lpstr>PowerPoint Presentation</vt:lpstr>
      <vt:lpstr>PowerPoint Presentation</vt:lpstr>
      <vt:lpstr>PowerPoint Presentation</vt:lpstr>
      <vt:lpstr>PowerPoint Presentation</vt:lpstr>
      <vt:lpstr>Rentals and income</vt:lpstr>
      <vt:lpstr>2022 Pavilion and  Sports Rentals</vt:lpstr>
      <vt:lpstr>2022, 2021 and 2020 Pavilion Rental Income Comparison</vt:lpstr>
      <vt:lpstr>Percentage of Park Rental use in 2020, 2021 and 2022 from April 1 – October 31</vt:lpstr>
      <vt:lpstr>Candlelight walk in Pukaite woods at rotary park</vt:lpstr>
      <vt:lpstr>Park services- Maintenance, Beautification, and Support</vt:lpstr>
      <vt:lpstr>2022 Accomplishments</vt:lpstr>
      <vt:lpstr>Lemke Park Restroom, Concession, and storage Building Design</vt:lpstr>
      <vt:lpstr>Community park  repaving project</vt:lpstr>
      <vt:lpstr>Rotary Park Pond, ADA Fishing Pier Installation – July/Aug. 22’</vt:lpstr>
      <vt:lpstr>2022 Volunteer Projects</vt:lpstr>
      <vt:lpstr>Completed 2022 capital  improvement projects</vt:lpstr>
      <vt:lpstr>2023 Proposed Capital Project list </vt:lpstr>
      <vt:lpstr>PowerPoint Presentation</vt:lpstr>
      <vt:lpstr>Thank you to our community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PARK Annual REPORT</dc:title>
  <dc:creator>Casey Deuster</dc:creator>
  <cp:lastModifiedBy>Karen Schlereth</cp:lastModifiedBy>
  <cp:revision>45</cp:revision>
  <cp:lastPrinted>2022-11-11T15:20:13Z</cp:lastPrinted>
  <dcterms:created xsi:type="dcterms:W3CDTF">2020-12-08T13:09:52Z</dcterms:created>
  <dcterms:modified xsi:type="dcterms:W3CDTF">2022-11-11T16:18:03Z</dcterms:modified>
</cp:coreProperties>
</file>